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0" r:id="rId1"/>
  </p:sldMasterIdLst>
  <p:sldIdLst>
    <p:sldId id="256" r:id="rId2"/>
    <p:sldId id="306" r:id="rId3"/>
    <p:sldId id="332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31" r:id="rId14"/>
    <p:sldId id="318" r:id="rId15"/>
    <p:sldId id="319" r:id="rId16"/>
    <p:sldId id="320" r:id="rId17"/>
    <p:sldId id="321" r:id="rId18"/>
    <p:sldId id="322" r:id="rId19"/>
    <p:sldId id="323" r:id="rId20"/>
    <p:sldId id="325" r:id="rId21"/>
    <p:sldId id="324" r:id="rId22"/>
    <p:sldId id="340" r:id="rId23"/>
    <p:sldId id="326" r:id="rId24"/>
    <p:sldId id="327" r:id="rId25"/>
    <p:sldId id="328" r:id="rId26"/>
    <p:sldId id="329" r:id="rId27"/>
    <p:sldId id="330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1" r:id="rId36"/>
    <p:sldId id="342" r:id="rId37"/>
    <p:sldId id="343" r:id="rId38"/>
    <p:sldId id="344" r:id="rId39"/>
    <p:sldId id="345" r:id="rId40"/>
    <p:sldId id="347" r:id="rId41"/>
    <p:sldId id="346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285" r:id="rId51"/>
    <p:sldId id="284" r:id="rId52"/>
    <p:sldId id="288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12A16-09DC-4CFA-A503-101326786F65}" v="1" dt="2020-07-28T21:34:54.137"/>
    <p1510:client id="{8FE15FD9-88BF-BC0E-0B3F-D950ED4D8182}" v="157" dt="2020-07-17T17:26:15.636"/>
    <p1510:client id="{96DBDF16-68AA-4522-9820-43D102871B65}" v="21" dt="2020-07-17T22:21:52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Burns" userId="S::bburns@microsoft.com::3da6ea3e-6e90-4f8d-998c-19906865a871" providerId="AD" clId="Web-{8FE15FD9-88BF-BC0E-0B3F-D950ED4D8182}"/>
    <pc:docChg chg="addSld delSld modSld">
      <pc:chgData name="Brendan Burns" userId="S::bburns@microsoft.com::3da6ea3e-6e90-4f8d-998c-19906865a871" providerId="AD" clId="Web-{8FE15FD9-88BF-BC0E-0B3F-D950ED4D8182}" dt="2020-07-17T17:26:20.026" v="151"/>
      <pc:docMkLst>
        <pc:docMk/>
      </pc:docMkLst>
      <pc:sldChg chg="del">
        <pc:chgData name="Brendan Burns" userId="S::bburns@microsoft.com::3da6ea3e-6e90-4f8d-998c-19906865a871" providerId="AD" clId="Web-{8FE15FD9-88BF-BC0E-0B3F-D950ED4D8182}" dt="2020-07-17T17:19:12.289" v="39"/>
        <pc:sldMkLst>
          <pc:docMk/>
          <pc:sldMk cId="281883867" sldId="275"/>
        </pc:sldMkLst>
      </pc:sldChg>
      <pc:sldChg chg="del">
        <pc:chgData name="Brendan Burns" userId="S::bburns@microsoft.com::3da6ea3e-6e90-4f8d-998c-19906865a871" providerId="AD" clId="Web-{8FE15FD9-88BF-BC0E-0B3F-D950ED4D8182}" dt="2020-07-17T17:24:54.526" v="145"/>
        <pc:sldMkLst>
          <pc:docMk/>
          <pc:sldMk cId="2734589411" sldId="276"/>
        </pc:sldMkLst>
      </pc:sldChg>
      <pc:sldChg chg="addSp modSp mod setBg">
        <pc:chgData name="Brendan Burns" userId="S::bburns@microsoft.com::3da6ea3e-6e90-4f8d-998c-19906865a871" providerId="AD" clId="Web-{8FE15FD9-88BF-BC0E-0B3F-D950ED4D8182}" dt="2020-07-17T17:14:49.505" v="1"/>
        <pc:sldMkLst>
          <pc:docMk/>
          <pc:sldMk cId="3270369924" sldId="306"/>
        </pc:sldMkLst>
        <pc:spChg chg="mod ord">
          <ac:chgData name="Brendan Burns" userId="S::bburns@microsoft.com::3da6ea3e-6e90-4f8d-998c-19906865a871" providerId="AD" clId="Web-{8FE15FD9-88BF-BC0E-0B3F-D950ED4D8182}" dt="2020-07-17T17:14:49.505" v="1"/>
          <ac:spMkLst>
            <pc:docMk/>
            <pc:sldMk cId="3270369924" sldId="306"/>
            <ac:spMk id="2" creationId="{DEF7EC69-62EA-45E7-BF0E-D39924DE038E}"/>
          </ac:spMkLst>
        </pc:spChg>
        <pc:spChg chg="add">
          <ac:chgData name="Brendan Burns" userId="S::bburns@microsoft.com::3da6ea3e-6e90-4f8d-998c-19906865a871" providerId="AD" clId="Web-{8FE15FD9-88BF-BC0E-0B3F-D950ED4D8182}" dt="2020-07-17T17:14:49.505" v="1"/>
          <ac:spMkLst>
            <pc:docMk/>
            <pc:sldMk cId="3270369924" sldId="306"/>
            <ac:spMk id="8" creationId="{E446B7E6-8568-417F-959E-DB3D1E70F648}"/>
          </ac:spMkLst>
        </pc:spChg>
        <pc:spChg chg="add">
          <ac:chgData name="Brendan Burns" userId="S::bburns@microsoft.com::3da6ea3e-6e90-4f8d-998c-19906865a871" providerId="AD" clId="Web-{8FE15FD9-88BF-BC0E-0B3F-D950ED4D8182}" dt="2020-07-17T17:14:49.505" v="1"/>
          <ac:spMkLst>
            <pc:docMk/>
            <pc:sldMk cId="3270369924" sldId="306"/>
            <ac:spMk id="10" creationId="{54047A07-72EC-41BC-A55F-C264F639FB20}"/>
          </ac:spMkLst>
        </pc:spChg>
        <pc:picChg chg="add mod">
          <ac:chgData name="Brendan Burns" userId="S::bburns@microsoft.com::3da6ea3e-6e90-4f8d-998c-19906865a871" providerId="AD" clId="Web-{8FE15FD9-88BF-BC0E-0B3F-D950ED4D8182}" dt="2020-07-17T17:14:49.505" v="1"/>
          <ac:picMkLst>
            <pc:docMk/>
            <pc:sldMk cId="3270369924" sldId="306"/>
            <ac:picMk id="3" creationId="{8BF7598A-2618-4D7F-BB27-8BE615E8BA9C}"/>
          </ac:picMkLst>
        </pc:picChg>
      </pc:sldChg>
      <pc:sldChg chg="del">
        <pc:chgData name="Brendan Burns" userId="S::bburns@microsoft.com::3da6ea3e-6e90-4f8d-998c-19906865a871" providerId="AD" clId="Web-{8FE15FD9-88BF-BC0E-0B3F-D950ED4D8182}" dt="2020-07-17T17:14:57.177" v="3"/>
        <pc:sldMkLst>
          <pc:docMk/>
          <pc:sldMk cId="780950177" sldId="307"/>
        </pc:sldMkLst>
      </pc:sldChg>
      <pc:sldChg chg="modSp add replId">
        <pc:chgData name="Brendan Burns" userId="S::bburns@microsoft.com::3da6ea3e-6e90-4f8d-998c-19906865a871" providerId="AD" clId="Web-{8FE15FD9-88BF-BC0E-0B3F-D950ED4D8182}" dt="2020-07-17T17:15:21.787" v="14" actId="20577"/>
        <pc:sldMkLst>
          <pc:docMk/>
          <pc:sldMk cId="267824096" sldId="332"/>
        </pc:sldMkLst>
        <pc:spChg chg="mod">
          <ac:chgData name="Brendan Burns" userId="S::bburns@microsoft.com::3da6ea3e-6e90-4f8d-998c-19906865a871" providerId="AD" clId="Web-{8FE15FD9-88BF-BC0E-0B3F-D950ED4D8182}" dt="2020-07-17T17:15:21.787" v="14" actId="20577"/>
          <ac:spMkLst>
            <pc:docMk/>
            <pc:sldMk cId="267824096" sldId="332"/>
            <ac:spMk id="2" creationId="{DEF7EC69-62EA-45E7-BF0E-D39924DE038E}"/>
          </ac:spMkLst>
        </pc:spChg>
      </pc:sldChg>
      <pc:sldChg chg="addSp delSp modSp new mod setBg">
        <pc:chgData name="Brendan Burns" userId="S::bburns@microsoft.com::3da6ea3e-6e90-4f8d-998c-19906865a871" providerId="AD" clId="Web-{8FE15FD9-88BF-BC0E-0B3F-D950ED4D8182}" dt="2020-07-17T17:19:08.585" v="38" actId="1076"/>
        <pc:sldMkLst>
          <pc:docMk/>
          <pc:sldMk cId="1071943174" sldId="333"/>
        </pc:sldMkLst>
        <pc:spChg chg="mod ord">
          <ac:chgData name="Brendan Burns" userId="S::bburns@microsoft.com::3da6ea3e-6e90-4f8d-998c-19906865a871" providerId="AD" clId="Web-{8FE15FD9-88BF-BC0E-0B3F-D950ED4D8182}" dt="2020-07-17T17:19:08.585" v="38" actId="1076"/>
          <ac:spMkLst>
            <pc:docMk/>
            <pc:sldMk cId="1071943174" sldId="333"/>
            <ac:spMk id="2" creationId="{CFEFD3C1-F431-46C2-AD41-AF356BA38B35}"/>
          </ac:spMkLst>
        </pc:spChg>
        <pc:spChg chg="del">
          <ac:chgData name="Brendan Burns" userId="S::bburns@microsoft.com::3da6ea3e-6e90-4f8d-998c-19906865a871" providerId="AD" clId="Web-{8FE15FD9-88BF-BC0E-0B3F-D950ED4D8182}" dt="2020-07-17T17:18:37.804" v="25"/>
          <ac:spMkLst>
            <pc:docMk/>
            <pc:sldMk cId="1071943174" sldId="333"/>
            <ac:spMk id="3" creationId="{3B1EE683-0541-456B-A66F-2C3317129FAB}"/>
          </ac:spMkLst>
        </pc:spChg>
        <pc:spChg chg="add del">
          <ac:chgData name="Brendan Burns" userId="S::bburns@microsoft.com::3da6ea3e-6e90-4f8d-998c-19906865a871" providerId="AD" clId="Web-{8FE15FD9-88BF-BC0E-0B3F-D950ED4D8182}" dt="2020-07-17T17:18:55.304" v="35"/>
          <ac:spMkLst>
            <pc:docMk/>
            <pc:sldMk cId="1071943174" sldId="333"/>
            <ac:spMk id="8" creationId="{F84319AE-19FA-4ADD-A31E-18AE463EB3FF}"/>
          </ac:spMkLst>
        </pc:spChg>
        <pc:spChg chg="add del">
          <ac:chgData name="Brendan Burns" userId="S::bburns@microsoft.com::3da6ea3e-6e90-4f8d-998c-19906865a871" providerId="AD" clId="Web-{8FE15FD9-88BF-BC0E-0B3F-D950ED4D8182}" dt="2020-07-17T17:18:58.679" v="36"/>
          <ac:spMkLst>
            <pc:docMk/>
            <pc:sldMk cId="1071943174" sldId="333"/>
            <ac:spMk id="11" creationId="{72319FFA-0E4F-4E0B-BEBA-A9DD4B41AAE9}"/>
          </ac:spMkLst>
        </pc:spChg>
        <pc:spChg chg="add">
          <ac:chgData name="Brendan Burns" userId="S::bburns@microsoft.com::3da6ea3e-6e90-4f8d-998c-19906865a871" providerId="AD" clId="Web-{8FE15FD9-88BF-BC0E-0B3F-D950ED4D8182}" dt="2020-07-17T17:18:58.679" v="36"/>
          <ac:spMkLst>
            <pc:docMk/>
            <pc:sldMk cId="1071943174" sldId="333"/>
            <ac:spMk id="16" creationId="{E446B7E6-8568-417F-959E-DB3D1E70F648}"/>
          </ac:spMkLst>
        </pc:spChg>
        <pc:spChg chg="add">
          <ac:chgData name="Brendan Burns" userId="S::bburns@microsoft.com::3da6ea3e-6e90-4f8d-998c-19906865a871" providerId="AD" clId="Web-{8FE15FD9-88BF-BC0E-0B3F-D950ED4D8182}" dt="2020-07-17T17:18:58.679" v="36"/>
          <ac:spMkLst>
            <pc:docMk/>
            <pc:sldMk cId="1071943174" sldId="333"/>
            <ac:spMk id="18" creationId="{AFB83730-58A8-42CA-90B3-5D5D2D1B00BC}"/>
          </ac:spMkLst>
        </pc:spChg>
        <pc:picChg chg="add mod ord">
          <ac:chgData name="Brendan Burns" userId="S::bburns@microsoft.com::3da6ea3e-6e90-4f8d-998c-19906865a871" providerId="AD" clId="Web-{8FE15FD9-88BF-BC0E-0B3F-D950ED4D8182}" dt="2020-07-17T17:18:58.679" v="36"/>
          <ac:picMkLst>
            <pc:docMk/>
            <pc:sldMk cId="1071943174" sldId="333"/>
            <ac:picMk id="4" creationId="{2097A584-8CEF-4893-91D8-61225E4E8ADA}"/>
          </ac:picMkLst>
        </pc:picChg>
      </pc:sldChg>
      <pc:sldChg chg="addSp delSp modSp new">
        <pc:chgData name="Brendan Burns" userId="S::bburns@microsoft.com::3da6ea3e-6e90-4f8d-998c-19906865a871" providerId="AD" clId="Web-{8FE15FD9-88BF-BC0E-0B3F-D950ED4D8182}" dt="2020-07-17T17:22:18.571" v="97" actId="14100"/>
        <pc:sldMkLst>
          <pc:docMk/>
          <pc:sldMk cId="61122938" sldId="334"/>
        </pc:sldMkLst>
        <pc:spChg chg="mod">
          <ac:chgData name="Brendan Burns" userId="S::bburns@microsoft.com::3da6ea3e-6e90-4f8d-998c-19906865a871" providerId="AD" clId="Web-{8FE15FD9-88BF-BC0E-0B3F-D950ED4D8182}" dt="2020-07-17T17:19:38.929" v="54" actId="20577"/>
          <ac:spMkLst>
            <pc:docMk/>
            <pc:sldMk cId="61122938" sldId="334"/>
            <ac:spMk id="2" creationId="{E7BDDCD9-684C-49E7-9517-4797AA9E0DE2}"/>
          </ac:spMkLst>
        </pc:spChg>
        <pc:spChg chg="del">
          <ac:chgData name="Brendan Burns" userId="S::bburns@microsoft.com::3da6ea3e-6e90-4f8d-998c-19906865a871" providerId="AD" clId="Web-{8FE15FD9-88BF-BC0E-0B3F-D950ED4D8182}" dt="2020-07-17T17:19:46.055" v="55"/>
          <ac:spMkLst>
            <pc:docMk/>
            <pc:sldMk cId="61122938" sldId="334"/>
            <ac:spMk id="3" creationId="{46EA8D78-E959-4E02-A528-54B48ECB1CD0}"/>
          </ac:spMkLst>
        </pc:spChg>
        <pc:spChg chg="add mod">
          <ac:chgData name="Brendan Burns" userId="S::bburns@microsoft.com::3da6ea3e-6e90-4f8d-998c-19906865a871" providerId="AD" clId="Web-{8FE15FD9-88BF-BC0E-0B3F-D950ED4D8182}" dt="2020-07-17T17:22:18.571" v="97" actId="14100"/>
          <ac:spMkLst>
            <pc:docMk/>
            <pc:sldMk cId="61122938" sldId="334"/>
            <ac:spMk id="4" creationId="{C0624DD3-D031-428B-9FED-54029C7F63F9}"/>
          </ac:spMkLst>
        </pc:spChg>
        <pc:spChg chg="add mod">
          <ac:chgData name="Brendan Burns" userId="S::bburns@microsoft.com::3da6ea3e-6e90-4f8d-998c-19906865a871" providerId="AD" clId="Web-{8FE15FD9-88BF-BC0E-0B3F-D950ED4D8182}" dt="2020-07-17T17:21:40.868" v="87" actId="1076"/>
          <ac:spMkLst>
            <pc:docMk/>
            <pc:sldMk cId="61122938" sldId="334"/>
            <ac:spMk id="5" creationId="{84917ED7-F22F-4A79-9BD1-9875E02DF522}"/>
          </ac:spMkLst>
        </pc:spChg>
        <pc:spChg chg="add mod">
          <ac:chgData name="Brendan Burns" userId="S::bburns@microsoft.com::3da6ea3e-6e90-4f8d-998c-19906865a871" providerId="AD" clId="Web-{8FE15FD9-88BF-BC0E-0B3F-D950ED4D8182}" dt="2020-07-17T17:21:40.868" v="86" actId="1076"/>
          <ac:spMkLst>
            <pc:docMk/>
            <pc:sldMk cId="61122938" sldId="334"/>
            <ac:spMk id="6" creationId="{31CA0F1E-C459-4091-88FB-2B06D9B9DF27}"/>
          </ac:spMkLst>
        </pc:spChg>
      </pc:sldChg>
      <pc:sldChg chg="addSp modSp add replId">
        <pc:chgData name="Brendan Burns" userId="S::bburns@microsoft.com::3da6ea3e-6e90-4f8d-998c-19906865a871" providerId="AD" clId="Web-{8FE15FD9-88BF-BC0E-0B3F-D950ED4D8182}" dt="2020-07-17T17:22:51.181" v="110" actId="1076"/>
        <pc:sldMkLst>
          <pc:docMk/>
          <pc:sldMk cId="3711930415" sldId="335"/>
        </pc:sldMkLst>
        <pc:spChg chg="mod">
          <ac:chgData name="Brendan Burns" userId="S::bburns@microsoft.com::3da6ea3e-6e90-4f8d-998c-19906865a871" providerId="AD" clId="Web-{8FE15FD9-88BF-BC0E-0B3F-D950ED4D8182}" dt="2020-07-17T17:22:39.790" v="105" actId="1076"/>
          <ac:spMkLst>
            <pc:docMk/>
            <pc:sldMk cId="3711930415" sldId="335"/>
            <ac:spMk id="4" creationId="{C0624DD3-D031-428B-9FED-54029C7F63F9}"/>
          </ac:spMkLst>
        </pc:spChg>
        <pc:spChg chg="mod">
          <ac:chgData name="Brendan Burns" userId="S::bburns@microsoft.com::3da6ea3e-6e90-4f8d-998c-19906865a871" providerId="AD" clId="Web-{8FE15FD9-88BF-BC0E-0B3F-D950ED4D8182}" dt="2020-07-17T17:22:39.806" v="106" actId="1076"/>
          <ac:spMkLst>
            <pc:docMk/>
            <pc:sldMk cId="3711930415" sldId="335"/>
            <ac:spMk id="5" creationId="{84917ED7-F22F-4A79-9BD1-9875E02DF522}"/>
          </ac:spMkLst>
        </pc:spChg>
        <pc:spChg chg="mod">
          <ac:chgData name="Brendan Burns" userId="S::bburns@microsoft.com::3da6ea3e-6e90-4f8d-998c-19906865a871" providerId="AD" clId="Web-{8FE15FD9-88BF-BC0E-0B3F-D950ED4D8182}" dt="2020-07-17T17:22:39.806" v="107" actId="1076"/>
          <ac:spMkLst>
            <pc:docMk/>
            <pc:sldMk cId="3711930415" sldId="335"/>
            <ac:spMk id="6" creationId="{31CA0F1E-C459-4091-88FB-2B06D9B9DF27}"/>
          </ac:spMkLst>
        </pc:spChg>
        <pc:spChg chg="add mod">
          <ac:chgData name="Brendan Burns" userId="S::bburns@microsoft.com::3da6ea3e-6e90-4f8d-998c-19906865a871" providerId="AD" clId="Web-{8FE15FD9-88BF-BC0E-0B3F-D950ED4D8182}" dt="2020-07-17T17:22:51.165" v="108" actId="1076"/>
          <ac:spMkLst>
            <pc:docMk/>
            <pc:sldMk cId="3711930415" sldId="335"/>
            <ac:spMk id="7" creationId="{01A8E96F-240A-406F-A9C2-F5749ED532B9}"/>
          </ac:spMkLst>
        </pc:spChg>
        <pc:spChg chg="add mod">
          <ac:chgData name="Brendan Burns" userId="S::bburns@microsoft.com::3da6ea3e-6e90-4f8d-998c-19906865a871" providerId="AD" clId="Web-{8FE15FD9-88BF-BC0E-0B3F-D950ED4D8182}" dt="2020-07-17T17:22:51.165" v="109" actId="1076"/>
          <ac:spMkLst>
            <pc:docMk/>
            <pc:sldMk cId="3711930415" sldId="335"/>
            <ac:spMk id="8" creationId="{44ACC0BB-7C61-4B1C-8773-DE705FEDC88D}"/>
          </ac:spMkLst>
        </pc:spChg>
        <pc:spChg chg="add mod">
          <ac:chgData name="Brendan Burns" userId="S::bburns@microsoft.com::3da6ea3e-6e90-4f8d-998c-19906865a871" providerId="AD" clId="Web-{8FE15FD9-88BF-BC0E-0B3F-D950ED4D8182}" dt="2020-07-17T17:22:51.181" v="110" actId="1076"/>
          <ac:spMkLst>
            <pc:docMk/>
            <pc:sldMk cId="3711930415" sldId="335"/>
            <ac:spMk id="9" creationId="{FB790A93-80C1-4921-9E99-ED7C77D8314E}"/>
          </ac:spMkLst>
        </pc:spChg>
      </pc:sldChg>
      <pc:sldChg chg="addSp delSp modSp add replId">
        <pc:chgData name="Brendan Burns" userId="S::bburns@microsoft.com::3da6ea3e-6e90-4f8d-998c-19906865a871" providerId="AD" clId="Web-{8FE15FD9-88BF-BC0E-0B3F-D950ED4D8182}" dt="2020-07-17T17:23:55.822" v="128" actId="1076"/>
        <pc:sldMkLst>
          <pc:docMk/>
          <pc:sldMk cId="618285001" sldId="336"/>
        </pc:sldMkLst>
        <pc:spChg chg="mod">
          <ac:chgData name="Brendan Burns" userId="S::bburns@microsoft.com::3da6ea3e-6e90-4f8d-998c-19906865a871" providerId="AD" clId="Web-{8FE15FD9-88BF-BC0E-0B3F-D950ED4D8182}" dt="2020-07-17T17:23:55.806" v="126" actId="1076"/>
          <ac:spMkLst>
            <pc:docMk/>
            <pc:sldMk cId="618285001" sldId="336"/>
            <ac:spMk id="4" creationId="{C0624DD3-D031-428B-9FED-54029C7F63F9}"/>
          </ac:spMkLst>
        </pc:spChg>
        <pc:spChg chg="mod">
          <ac:chgData name="Brendan Burns" userId="S::bburns@microsoft.com::3da6ea3e-6e90-4f8d-998c-19906865a871" providerId="AD" clId="Web-{8FE15FD9-88BF-BC0E-0B3F-D950ED4D8182}" dt="2020-07-17T17:23:55.806" v="127" actId="1076"/>
          <ac:spMkLst>
            <pc:docMk/>
            <pc:sldMk cId="618285001" sldId="336"/>
            <ac:spMk id="5" creationId="{84917ED7-F22F-4A79-9BD1-9875E02DF522}"/>
          </ac:spMkLst>
        </pc:spChg>
        <pc:spChg chg="mod">
          <ac:chgData name="Brendan Burns" userId="S::bburns@microsoft.com::3da6ea3e-6e90-4f8d-998c-19906865a871" providerId="AD" clId="Web-{8FE15FD9-88BF-BC0E-0B3F-D950ED4D8182}" dt="2020-07-17T17:23:55.822" v="128" actId="1076"/>
          <ac:spMkLst>
            <pc:docMk/>
            <pc:sldMk cId="618285001" sldId="336"/>
            <ac:spMk id="6" creationId="{31CA0F1E-C459-4091-88FB-2B06D9B9DF27}"/>
          </ac:spMkLst>
        </pc:spChg>
        <pc:spChg chg="del">
          <ac:chgData name="Brendan Burns" userId="S::bburns@microsoft.com::3da6ea3e-6e90-4f8d-998c-19906865a871" providerId="AD" clId="Web-{8FE15FD9-88BF-BC0E-0B3F-D950ED4D8182}" dt="2020-07-17T17:23:07.822" v="114"/>
          <ac:spMkLst>
            <pc:docMk/>
            <pc:sldMk cId="618285001" sldId="336"/>
            <ac:spMk id="7" creationId="{01A8E96F-240A-406F-A9C2-F5749ED532B9}"/>
          </ac:spMkLst>
        </pc:spChg>
        <pc:spChg chg="del">
          <ac:chgData name="Brendan Burns" userId="S::bburns@microsoft.com::3da6ea3e-6e90-4f8d-998c-19906865a871" providerId="AD" clId="Web-{8FE15FD9-88BF-BC0E-0B3F-D950ED4D8182}" dt="2020-07-17T17:23:07.822" v="113"/>
          <ac:spMkLst>
            <pc:docMk/>
            <pc:sldMk cId="618285001" sldId="336"/>
            <ac:spMk id="8" creationId="{44ACC0BB-7C61-4B1C-8773-DE705FEDC88D}"/>
          </ac:spMkLst>
        </pc:spChg>
        <pc:spChg chg="del">
          <ac:chgData name="Brendan Burns" userId="S::bburns@microsoft.com::3da6ea3e-6e90-4f8d-998c-19906865a871" providerId="AD" clId="Web-{8FE15FD9-88BF-BC0E-0B3F-D950ED4D8182}" dt="2020-07-17T17:23:07.822" v="112"/>
          <ac:spMkLst>
            <pc:docMk/>
            <pc:sldMk cId="618285001" sldId="336"/>
            <ac:spMk id="9" creationId="{FB790A93-80C1-4921-9E99-ED7C77D8314E}"/>
          </ac:spMkLst>
        </pc:spChg>
        <pc:spChg chg="add mod ord">
          <ac:chgData name="Brendan Burns" userId="S::bburns@microsoft.com::3da6ea3e-6e90-4f8d-998c-19906865a871" providerId="AD" clId="Web-{8FE15FD9-88BF-BC0E-0B3F-D950ED4D8182}" dt="2020-07-17T17:23:55.791" v="125" actId="1076"/>
          <ac:spMkLst>
            <pc:docMk/>
            <pc:sldMk cId="618285001" sldId="336"/>
            <ac:spMk id="10" creationId="{870A42A1-9406-49FD-952D-72F691A954F9}"/>
          </ac:spMkLst>
        </pc:spChg>
      </pc:sldChg>
      <pc:sldChg chg="addSp modSp add replId">
        <pc:chgData name="Brendan Burns" userId="S::bburns@microsoft.com::3da6ea3e-6e90-4f8d-998c-19906865a871" providerId="AD" clId="Web-{8FE15FD9-88BF-BC0E-0B3F-D950ED4D8182}" dt="2020-07-17T17:24:35.401" v="143" actId="1076"/>
        <pc:sldMkLst>
          <pc:docMk/>
          <pc:sldMk cId="1386291057" sldId="337"/>
        </pc:sldMkLst>
        <pc:spChg chg="add mod">
          <ac:chgData name="Brendan Burns" userId="S::bburns@microsoft.com::3da6ea3e-6e90-4f8d-998c-19906865a871" providerId="AD" clId="Web-{8FE15FD9-88BF-BC0E-0B3F-D950ED4D8182}" dt="2020-07-17T17:24:19.557" v="141" actId="1076"/>
          <ac:spMkLst>
            <pc:docMk/>
            <pc:sldMk cId="1386291057" sldId="337"/>
            <ac:spMk id="7" creationId="{2684B6DE-A5E7-41C9-98C6-67E30D9EF3A7}"/>
          </ac:spMkLst>
        </pc:spChg>
        <pc:spChg chg="add mod">
          <ac:chgData name="Brendan Burns" userId="S::bburns@microsoft.com::3da6ea3e-6e90-4f8d-998c-19906865a871" providerId="AD" clId="Web-{8FE15FD9-88BF-BC0E-0B3F-D950ED4D8182}" dt="2020-07-17T17:24:15.322" v="133" actId="1076"/>
          <ac:spMkLst>
            <pc:docMk/>
            <pc:sldMk cId="1386291057" sldId="337"/>
            <ac:spMk id="8" creationId="{8E659968-1484-4DF1-8BDA-C1CB35CB806E}"/>
          </ac:spMkLst>
        </pc:spChg>
        <pc:spChg chg="add mod">
          <ac:chgData name="Brendan Burns" userId="S::bburns@microsoft.com::3da6ea3e-6e90-4f8d-998c-19906865a871" providerId="AD" clId="Web-{8FE15FD9-88BF-BC0E-0B3F-D950ED4D8182}" dt="2020-07-17T17:24:35.385" v="142" actId="1076"/>
          <ac:spMkLst>
            <pc:docMk/>
            <pc:sldMk cId="1386291057" sldId="337"/>
            <ac:spMk id="9" creationId="{8BBFF77E-FC6C-4158-ABDD-14DBE9336BD7}"/>
          </ac:spMkLst>
        </pc:spChg>
        <pc:spChg chg="add mod">
          <ac:chgData name="Brendan Burns" userId="S::bburns@microsoft.com::3da6ea3e-6e90-4f8d-998c-19906865a871" providerId="AD" clId="Web-{8FE15FD9-88BF-BC0E-0B3F-D950ED4D8182}" dt="2020-07-17T17:24:35.401" v="143" actId="1076"/>
          <ac:spMkLst>
            <pc:docMk/>
            <pc:sldMk cId="1386291057" sldId="337"/>
            <ac:spMk id="11" creationId="{6C6A1E13-E2E5-4302-B89A-7B274459B755}"/>
          </ac:spMkLst>
        </pc:spChg>
      </pc:sldChg>
      <pc:sldChg chg="add replId">
        <pc:chgData name="Brendan Burns" userId="S::bburns@microsoft.com::3da6ea3e-6e90-4f8d-998c-19906865a871" providerId="AD" clId="Web-{8FE15FD9-88BF-BC0E-0B3F-D950ED4D8182}" dt="2020-07-17T17:24:49.885" v="144"/>
        <pc:sldMkLst>
          <pc:docMk/>
          <pc:sldMk cId="138514082" sldId="338"/>
        </pc:sldMkLst>
      </pc:sldChg>
      <pc:sldChg chg="addSp modSp new mod setBg">
        <pc:chgData name="Brendan Burns" userId="S::bburns@microsoft.com::3da6ea3e-6e90-4f8d-998c-19906865a871" providerId="AD" clId="Web-{8FE15FD9-88BF-BC0E-0B3F-D950ED4D8182}" dt="2020-07-17T17:26:20.026" v="151"/>
        <pc:sldMkLst>
          <pc:docMk/>
          <pc:sldMk cId="4024648839" sldId="339"/>
        </pc:sldMkLst>
        <pc:spChg chg="mod ord">
          <ac:chgData name="Brendan Burns" userId="S::bburns@microsoft.com::3da6ea3e-6e90-4f8d-998c-19906865a871" providerId="AD" clId="Web-{8FE15FD9-88BF-BC0E-0B3F-D950ED4D8182}" dt="2020-07-17T17:26:20.026" v="151"/>
          <ac:spMkLst>
            <pc:docMk/>
            <pc:sldMk cId="4024648839" sldId="339"/>
            <ac:spMk id="2" creationId="{5F0CD37B-88F4-424C-8FC5-09B5FF146089}"/>
          </ac:spMkLst>
        </pc:spChg>
        <pc:spChg chg="add">
          <ac:chgData name="Brendan Burns" userId="S::bburns@microsoft.com::3da6ea3e-6e90-4f8d-998c-19906865a871" providerId="AD" clId="Web-{8FE15FD9-88BF-BC0E-0B3F-D950ED4D8182}" dt="2020-07-17T17:26:20.026" v="151"/>
          <ac:spMkLst>
            <pc:docMk/>
            <pc:sldMk cId="4024648839" sldId="339"/>
            <ac:spMk id="8" creationId="{E446B7E6-8568-417F-959E-DB3D1E70F648}"/>
          </ac:spMkLst>
        </pc:spChg>
        <pc:spChg chg="add">
          <ac:chgData name="Brendan Burns" userId="S::bburns@microsoft.com::3da6ea3e-6e90-4f8d-998c-19906865a871" providerId="AD" clId="Web-{8FE15FD9-88BF-BC0E-0B3F-D950ED4D8182}" dt="2020-07-17T17:26:20.026" v="151"/>
          <ac:spMkLst>
            <pc:docMk/>
            <pc:sldMk cId="4024648839" sldId="339"/>
            <ac:spMk id="10" creationId="{54047A07-72EC-41BC-A55F-C264F639FB20}"/>
          </ac:spMkLst>
        </pc:spChg>
        <pc:picChg chg="add mod">
          <ac:chgData name="Brendan Burns" userId="S::bburns@microsoft.com::3da6ea3e-6e90-4f8d-998c-19906865a871" providerId="AD" clId="Web-{8FE15FD9-88BF-BC0E-0B3F-D950ED4D8182}" dt="2020-07-17T17:26:20.026" v="151"/>
          <ac:picMkLst>
            <pc:docMk/>
            <pc:sldMk cId="4024648839" sldId="339"/>
            <ac:picMk id="3" creationId="{BDFCD1B7-CAD7-4200-A25F-D4DBBF30DF38}"/>
          </ac:picMkLst>
        </pc:picChg>
      </pc:sldChg>
    </pc:docChg>
  </pc:docChgLst>
  <pc:docChgLst>
    <pc:chgData name="Brendan Burns" userId="S::bburns@microsoft.com::3da6ea3e-6e90-4f8d-998c-19906865a871" providerId="AD" clId="Web-{E89B3876-CC82-4F6C-A236-6BDE51070F2E}"/>
    <pc:docChg chg="addSld delSld modSld addMainMaster delMainMaster">
      <pc:chgData name="Brendan Burns" userId="S::bburns@microsoft.com::3da6ea3e-6e90-4f8d-998c-19906865a871" providerId="AD" clId="Web-{E89B3876-CC82-4F6C-A236-6BDE51070F2E}" dt="2020-07-16T21:28:51.168" v="945"/>
      <pc:docMkLst>
        <pc:docMk/>
      </pc:docMkLst>
      <pc:sldChg chg="modSp 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157246650" sldId="256"/>
        </pc:sldMkLst>
        <pc:spChg chg="mod ord">
          <ac:chgData name="Brendan Burns" userId="S::bburns@microsoft.com::3da6ea3e-6e90-4f8d-998c-19906865a871" providerId="AD" clId="Web-{E89B3876-CC82-4F6C-A236-6BDE51070F2E}" dt="2020-07-16T20:51:23.909" v="825"/>
          <ac:spMkLst>
            <pc:docMk/>
            <pc:sldMk cId="157246650" sldId="256"/>
            <ac:spMk id="2" creationId="{00000000-0000-0000-0000-000000000000}"/>
          </ac:spMkLst>
        </pc:spChg>
        <pc:spChg chg="mod ord">
          <ac:chgData name="Brendan Burns" userId="S::bburns@microsoft.com::3da6ea3e-6e90-4f8d-998c-19906865a871" providerId="AD" clId="Web-{E89B3876-CC82-4F6C-A236-6BDE51070F2E}" dt="2020-07-16T20:51:23.909" v="825"/>
          <ac:spMkLst>
            <pc:docMk/>
            <pc:sldMk cId="157246650" sldId="256"/>
            <ac:spMk id="5" creationId="{00000000-0000-0000-0000-000000000000}"/>
          </ac:spMkLst>
        </pc:spChg>
      </pc:sldChg>
      <pc:sldChg chg="add del">
        <pc:chgData name="Brendan Burns" userId="S::bburns@microsoft.com::3da6ea3e-6e90-4f8d-998c-19906865a871" providerId="AD" clId="Web-{E89B3876-CC82-4F6C-A236-6BDE51070F2E}" dt="2020-07-16T20:46:11.581" v="463"/>
        <pc:sldMkLst>
          <pc:docMk/>
          <pc:sldMk cId="2986597630" sldId="267"/>
        </pc:sldMkLst>
      </pc:sldChg>
      <pc:sldChg chg="del">
        <pc:chgData name="Brendan Burns" userId="S::bburns@microsoft.com::3da6ea3e-6e90-4f8d-998c-19906865a871" providerId="AD" clId="Web-{E89B3876-CC82-4F6C-A236-6BDE51070F2E}" dt="2020-07-16T20:47:02.956" v="509"/>
        <pc:sldMkLst>
          <pc:docMk/>
          <pc:sldMk cId="1779244242" sldId="268"/>
        </pc:sldMkLst>
      </pc:sldChg>
      <pc:sldChg chg="del">
        <pc:chgData name="Brendan Burns" userId="S::bburns@microsoft.com::3da6ea3e-6e90-4f8d-998c-19906865a871" providerId="AD" clId="Web-{E89B3876-CC82-4F6C-A236-6BDE51070F2E}" dt="2020-07-16T20:47:41.503" v="575"/>
        <pc:sldMkLst>
          <pc:docMk/>
          <pc:sldMk cId="3002892192" sldId="269"/>
        </pc:sldMkLst>
      </pc:sldChg>
      <pc:sldChg chg="del">
        <pc:chgData name="Brendan Burns" userId="S::bburns@microsoft.com::3da6ea3e-6e90-4f8d-998c-19906865a871" providerId="AD" clId="Web-{E89B3876-CC82-4F6C-A236-6BDE51070F2E}" dt="2020-07-16T20:49:22.503" v="718"/>
        <pc:sldMkLst>
          <pc:docMk/>
          <pc:sldMk cId="3684789593" sldId="270"/>
        </pc:sldMkLst>
      </pc:sldChg>
      <pc:sldChg chg="del">
        <pc:chgData name="Brendan Burns" userId="S::bburns@microsoft.com::3da6ea3e-6e90-4f8d-998c-19906865a871" providerId="AD" clId="Web-{E89B3876-CC82-4F6C-A236-6BDE51070F2E}" dt="2020-07-16T20:49:42.472" v="745"/>
        <pc:sldMkLst>
          <pc:docMk/>
          <pc:sldMk cId="3278623406" sldId="272"/>
        </pc:sldMkLst>
      </pc:sldChg>
      <pc:sldChg chg="del">
        <pc:chgData name="Brendan Burns" userId="S::bburns@microsoft.com::3da6ea3e-6e90-4f8d-998c-19906865a871" providerId="AD" clId="Web-{E89B3876-CC82-4F6C-A236-6BDE51070F2E}" dt="2020-07-16T20:50:02.315" v="765"/>
        <pc:sldMkLst>
          <pc:docMk/>
          <pc:sldMk cId="1590344303" sldId="273"/>
        </pc:sldMkLst>
      </pc:sldChg>
      <pc:sldChg chg="del">
        <pc:chgData name="Brendan Burns" userId="S::bburns@microsoft.com::3da6ea3e-6e90-4f8d-998c-19906865a871" providerId="AD" clId="Web-{E89B3876-CC82-4F6C-A236-6BDE51070F2E}" dt="2020-07-16T20:50:49.862" v="824"/>
        <pc:sldMkLst>
          <pc:docMk/>
          <pc:sldMk cId="3844601628" sldId="274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281883867" sldId="275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2734589411" sldId="276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1496576314" sldId="277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1591479179" sldId="278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2580112711" sldId="279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1021260646" sldId="280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1428887142" sldId="281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2351530790" sldId="282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1546281951" sldId="283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489296347" sldId="284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2474077528" sldId="285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1816181664" sldId="287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3802045895" sldId="288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2908843144" sldId="289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2152532390" sldId="290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458133465" sldId="291"/>
        </pc:sldMkLst>
      </pc:sldChg>
      <pc:sldChg chg="del">
        <pc:chgData name="Brendan Burns" userId="S::bburns@microsoft.com::3da6ea3e-6e90-4f8d-998c-19906865a871" providerId="AD" clId="Web-{E89B3876-CC82-4F6C-A236-6BDE51070F2E}" dt="2020-07-16T20:40:37.033" v="60"/>
        <pc:sldMkLst>
          <pc:docMk/>
          <pc:sldMk cId="2467739092" sldId="292"/>
        </pc:sldMkLst>
      </pc:sldChg>
      <pc:sldChg chg="del">
        <pc:chgData name="Brendan Burns" userId="S::bburns@microsoft.com::3da6ea3e-6e90-4f8d-998c-19906865a871" providerId="AD" clId="Web-{E89B3876-CC82-4F6C-A236-6BDE51070F2E}" dt="2020-07-16T20:40:38.627" v="61"/>
        <pc:sldMkLst>
          <pc:docMk/>
          <pc:sldMk cId="2006053443" sldId="293"/>
        </pc:sldMkLst>
      </pc:sldChg>
      <pc:sldChg chg="del">
        <pc:chgData name="Brendan Burns" userId="S::bburns@microsoft.com::3da6ea3e-6e90-4f8d-998c-19906865a871" providerId="AD" clId="Web-{E89B3876-CC82-4F6C-A236-6BDE51070F2E}" dt="2020-07-16T20:41:56.080" v="124"/>
        <pc:sldMkLst>
          <pc:docMk/>
          <pc:sldMk cId="1066446369" sldId="294"/>
        </pc:sldMkLst>
      </pc:sldChg>
      <pc:sldChg chg="del">
        <pc:chgData name="Brendan Burns" userId="S::bburns@microsoft.com::3da6ea3e-6e90-4f8d-998c-19906865a871" providerId="AD" clId="Web-{E89B3876-CC82-4F6C-A236-6BDE51070F2E}" dt="2020-07-16T20:41:56.080" v="123"/>
        <pc:sldMkLst>
          <pc:docMk/>
          <pc:sldMk cId="279854316" sldId="295"/>
        </pc:sldMkLst>
      </pc:sldChg>
      <pc:sldChg chg="del">
        <pc:chgData name="Brendan Burns" userId="S::bburns@microsoft.com::3da6ea3e-6e90-4f8d-998c-19906865a871" providerId="AD" clId="Web-{E89B3876-CC82-4F6C-A236-6BDE51070F2E}" dt="2020-07-16T20:42:18.908" v="159"/>
        <pc:sldMkLst>
          <pc:docMk/>
          <pc:sldMk cId="1645136542" sldId="296"/>
        </pc:sldMkLst>
      </pc:sldChg>
      <pc:sldChg chg="del">
        <pc:chgData name="Brendan Burns" userId="S::bburns@microsoft.com::3da6ea3e-6e90-4f8d-998c-19906865a871" providerId="AD" clId="Web-{E89B3876-CC82-4F6C-A236-6BDE51070F2E}" dt="2020-07-16T20:42:32.799" v="200"/>
        <pc:sldMkLst>
          <pc:docMk/>
          <pc:sldMk cId="4255536599" sldId="297"/>
        </pc:sldMkLst>
      </pc:sldChg>
      <pc:sldChg chg="del">
        <pc:chgData name="Brendan Burns" userId="S::bburns@microsoft.com::3da6ea3e-6e90-4f8d-998c-19906865a871" providerId="AD" clId="Web-{E89B3876-CC82-4F6C-A236-6BDE51070F2E}" dt="2020-07-16T20:42:46.174" v="222"/>
        <pc:sldMkLst>
          <pc:docMk/>
          <pc:sldMk cId="507034137" sldId="298"/>
        </pc:sldMkLst>
      </pc:sldChg>
      <pc:sldChg chg="del">
        <pc:chgData name="Brendan Burns" userId="S::bburns@microsoft.com::3da6ea3e-6e90-4f8d-998c-19906865a871" providerId="AD" clId="Web-{E89B3876-CC82-4F6C-A236-6BDE51070F2E}" dt="2020-07-16T20:44:41.299" v="373"/>
        <pc:sldMkLst>
          <pc:docMk/>
          <pc:sldMk cId="2427843591" sldId="299"/>
        </pc:sldMkLst>
      </pc:sldChg>
      <pc:sldChg chg="del">
        <pc:chgData name="Brendan Burns" userId="S::bburns@microsoft.com::3da6ea3e-6e90-4f8d-998c-19906865a871" providerId="AD" clId="Web-{E89B3876-CC82-4F6C-A236-6BDE51070F2E}" dt="2020-07-16T20:44:59.784" v="399"/>
        <pc:sldMkLst>
          <pc:docMk/>
          <pc:sldMk cId="11668116" sldId="300"/>
        </pc:sldMkLst>
      </pc:sldChg>
      <pc:sldChg chg="del">
        <pc:chgData name="Brendan Burns" userId="S::bburns@microsoft.com::3da6ea3e-6e90-4f8d-998c-19906865a871" providerId="AD" clId="Web-{E89B3876-CC82-4F6C-A236-6BDE51070F2E}" dt="2020-07-16T20:48:47.800" v="695"/>
        <pc:sldMkLst>
          <pc:docMk/>
          <pc:sldMk cId="2164685729" sldId="301"/>
        </pc:sldMkLst>
      </pc:sldChg>
      <pc:sldChg chg="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831297990" sldId="302"/>
        </pc:sldMkLst>
      </pc:sldChg>
      <pc:sldChg chg="del">
        <pc:chgData name="Brendan Burns" userId="S::bburns@microsoft.com::3da6ea3e-6e90-4f8d-998c-19906865a871" providerId="AD" clId="Web-{E89B3876-CC82-4F6C-A236-6BDE51070F2E}" dt="2020-07-16T20:43:04.159" v="247"/>
        <pc:sldMkLst>
          <pc:docMk/>
          <pc:sldMk cId="925046685" sldId="303"/>
        </pc:sldMkLst>
      </pc:sldChg>
      <pc:sldChg chg="del">
        <pc:chgData name="Brendan Burns" userId="S::bburns@microsoft.com::3da6ea3e-6e90-4f8d-998c-19906865a871" providerId="AD" clId="Web-{E89B3876-CC82-4F6C-A236-6BDE51070F2E}" dt="2020-07-16T20:44:10.252" v="323"/>
        <pc:sldMkLst>
          <pc:docMk/>
          <pc:sldMk cId="3134551871" sldId="304"/>
        </pc:sldMkLst>
      </pc:sldChg>
      <pc:sldChg chg="del">
        <pc:chgData name="Brendan Burns" userId="S::bburns@microsoft.com::3da6ea3e-6e90-4f8d-998c-19906865a871" providerId="AD" clId="Web-{E89B3876-CC82-4F6C-A236-6BDE51070F2E}" dt="2020-07-16T20:44:11.487" v="324"/>
        <pc:sldMkLst>
          <pc:docMk/>
          <pc:sldMk cId="2643240671" sldId="305"/>
        </pc:sldMkLst>
      </pc:sldChg>
      <pc:sldChg chg="delSp modSp new mod modClrScheme chgLayout">
        <pc:chgData name="Brendan Burns" userId="S::bburns@microsoft.com::3da6ea3e-6e90-4f8d-998c-19906865a871" providerId="AD" clId="Web-{E89B3876-CC82-4F6C-A236-6BDE51070F2E}" dt="2020-07-16T20:51:52.269" v="826"/>
        <pc:sldMkLst>
          <pc:docMk/>
          <pc:sldMk cId="3270369924" sldId="306"/>
        </pc:sldMkLst>
        <pc:spChg chg="mod ord">
          <ac:chgData name="Brendan Burns" userId="S::bburns@microsoft.com::3da6ea3e-6e90-4f8d-998c-19906865a871" providerId="AD" clId="Web-{E89B3876-CC82-4F6C-A236-6BDE51070F2E}" dt="2020-07-16T20:51:23.909" v="825"/>
          <ac:spMkLst>
            <pc:docMk/>
            <pc:sldMk cId="3270369924" sldId="306"/>
            <ac:spMk id="2" creationId="{DEF7EC69-62EA-45E7-BF0E-D39924DE038E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0:51:52.269" v="826"/>
          <ac:spMkLst>
            <pc:docMk/>
            <pc:sldMk cId="3270369924" sldId="306"/>
            <ac:spMk id="3" creationId="{88882731-0B97-49B0-892F-056C79C3B3BC}"/>
          </ac:spMkLst>
        </pc:spChg>
      </pc:sldChg>
      <pc:sldChg chg="delSp modSp add mod replId modClrScheme chgLayout">
        <pc:chgData name="Brendan Burns" userId="S::bburns@microsoft.com::3da6ea3e-6e90-4f8d-998c-19906865a871" providerId="AD" clId="Web-{E89B3876-CC82-4F6C-A236-6BDE51070F2E}" dt="2020-07-16T20:51:59.347" v="827"/>
        <pc:sldMkLst>
          <pc:docMk/>
          <pc:sldMk cId="780950177" sldId="307"/>
        </pc:sldMkLst>
        <pc:spChg chg="mod ord">
          <ac:chgData name="Brendan Burns" userId="S::bburns@microsoft.com::3da6ea3e-6e90-4f8d-998c-19906865a871" providerId="AD" clId="Web-{E89B3876-CC82-4F6C-A236-6BDE51070F2E}" dt="2020-07-16T20:51:23.909" v="825"/>
          <ac:spMkLst>
            <pc:docMk/>
            <pc:sldMk cId="780950177" sldId="307"/>
            <ac:spMk id="2" creationId="{DEF7EC69-62EA-45E7-BF0E-D39924DE038E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0:51:59.347" v="827"/>
          <ac:spMkLst>
            <pc:docMk/>
            <pc:sldMk cId="780950177" sldId="307"/>
            <ac:spMk id="3" creationId="{88882731-0B97-49B0-892F-056C79C3B3BC}"/>
          </ac:spMkLst>
        </pc:sp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0:52:17.362" v="831"/>
        <pc:sldMkLst>
          <pc:docMk/>
          <pc:sldMk cId="920726128" sldId="308"/>
        </pc:sldMkLst>
        <pc:spChg chg="mod ord">
          <ac:chgData name="Brendan Burns" userId="S::bburns@microsoft.com::3da6ea3e-6e90-4f8d-998c-19906865a871" providerId="AD" clId="Web-{E89B3876-CC82-4F6C-A236-6BDE51070F2E}" dt="2020-07-16T20:52:17.362" v="831"/>
          <ac:spMkLst>
            <pc:docMk/>
            <pc:sldMk cId="920726128" sldId="308"/>
            <ac:spMk id="2" creationId="{C9C04AA4-D1D8-44D4-8399-EC56E2E48591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0:52:04.097" v="828"/>
          <ac:spMkLst>
            <pc:docMk/>
            <pc:sldMk cId="920726128" sldId="308"/>
            <ac:spMk id="3" creationId="{0A6AFC35-1CF6-4C9D-86B4-BFA1BC5E3188}"/>
          </ac:spMkLst>
        </pc:spChg>
        <pc:spChg chg="add">
          <ac:chgData name="Brendan Burns" userId="S::bburns@microsoft.com::3da6ea3e-6e90-4f8d-998c-19906865a871" providerId="AD" clId="Web-{E89B3876-CC82-4F6C-A236-6BDE51070F2E}" dt="2020-07-16T20:52:17.362" v="831"/>
          <ac:spMkLst>
            <pc:docMk/>
            <pc:sldMk cId="920726128" sldId="308"/>
            <ac:spMk id="4" creationId="{8775F366-526C-4C42-8931-696FFE8AA517}"/>
          </ac:spMkLst>
        </pc:spChg>
        <pc:spChg chg="add">
          <ac:chgData name="Brendan Burns" userId="S::bburns@microsoft.com::3da6ea3e-6e90-4f8d-998c-19906865a871" providerId="AD" clId="Web-{E89B3876-CC82-4F6C-A236-6BDE51070F2E}" dt="2020-07-16T20:52:17.362" v="831"/>
          <ac:spMkLst>
            <pc:docMk/>
            <pc:sldMk cId="920726128" sldId="308"/>
            <ac:spMk id="5" creationId="{2FE8DED1-24FF-4A79-873B-ECE3ABE73035}"/>
          </ac:spMkLst>
        </pc:spChg>
        <pc:spChg chg="add">
          <ac:chgData name="Brendan Burns" userId="S::bburns@microsoft.com::3da6ea3e-6e90-4f8d-998c-19906865a871" providerId="AD" clId="Web-{E89B3876-CC82-4F6C-A236-6BDE51070F2E}" dt="2020-07-16T20:52:17.362" v="831"/>
          <ac:spMkLst>
            <pc:docMk/>
            <pc:sldMk cId="920726128" sldId="308"/>
            <ac:spMk id="6" creationId="{0AA6A048-501A-4387-906B-B8A8543E7B11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2:17.347" v="830"/>
          <ac:spMkLst>
            <pc:docMk/>
            <pc:sldMk cId="920726128" sldId="308"/>
            <ac:spMk id="7" creationId="{8775F366-526C-4C42-8931-696FFE8AA517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2:17.347" v="830"/>
          <ac:spMkLst>
            <pc:docMk/>
            <pc:sldMk cId="920726128" sldId="308"/>
            <ac:spMk id="9" creationId="{597EA66B-2AAB-42B0-9F9D-38920D8D82D7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2:17.347" v="830"/>
          <ac:spMkLst>
            <pc:docMk/>
            <pc:sldMk cId="920726128" sldId="308"/>
            <ac:spMk id="11" creationId="{D360EBE3-31BB-422F-AA87-FA3873DAE484}"/>
          </ac:spMkLst>
        </pc:spChg>
      </pc:sldChg>
      <pc:sldChg chg="addSp delSp modSp add mod replId setBg modClrScheme chgLayout">
        <pc:chgData name="Brendan Burns" userId="S::bburns@microsoft.com::3da6ea3e-6e90-4f8d-998c-19906865a871" providerId="AD" clId="Web-{E89B3876-CC82-4F6C-A236-6BDE51070F2E}" dt="2020-07-16T20:52:24.956" v="832"/>
        <pc:sldMkLst>
          <pc:docMk/>
          <pc:sldMk cId="2939133720" sldId="309"/>
        </pc:sldMkLst>
        <pc:spChg chg="mod ord">
          <ac:chgData name="Brendan Burns" userId="S::bburns@microsoft.com::3da6ea3e-6e90-4f8d-998c-19906865a871" providerId="AD" clId="Web-{E89B3876-CC82-4F6C-A236-6BDE51070F2E}" dt="2020-07-16T20:52:24.956" v="832"/>
          <ac:spMkLst>
            <pc:docMk/>
            <pc:sldMk cId="2939133720" sldId="309"/>
            <ac:spMk id="2" creationId="{C9C04AA4-D1D8-44D4-8399-EC56E2E48591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0:52:24.956" v="832"/>
          <ac:spMkLst>
            <pc:docMk/>
            <pc:sldMk cId="2939133720" sldId="309"/>
            <ac:spMk id="3" creationId="{0A6AFC35-1CF6-4C9D-86B4-BFA1BC5E3188}"/>
          </ac:spMkLst>
        </pc:spChg>
        <pc:spChg chg="add">
          <ac:chgData name="Brendan Burns" userId="S::bburns@microsoft.com::3da6ea3e-6e90-4f8d-998c-19906865a871" providerId="AD" clId="Web-{E89B3876-CC82-4F6C-A236-6BDE51070F2E}" dt="2020-07-16T20:52:24.956" v="832"/>
          <ac:spMkLst>
            <pc:docMk/>
            <pc:sldMk cId="2939133720" sldId="309"/>
            <ac:spMk id="8" creationId="{8775F366-526C-4C42-8931-696FFE8AA517}"/>
          </ac:spMkLst>
        </pc:spChg>
        <pc:spChg chg="add">
          <ac:chgData name="Brendan Burns" userId="S::bburns@microsoft.com::3da6ea3e-6e90-4f8d-998c-19906865a871" providerId="AD" clId="Web-{E89B3876-CC82-4F6C-A236-6BDE51070F2E}" dt="2020-07-16T20:52:24.956" v="832"/>
          <ac:spMkLst>
            <pc:docMk/>
            <pc:sldMk cId="2939133720" sldId="309"/>
            <ac:spMk id="10" creationId="{2FE8DED1-24FF-4A79-873B-ECE3ABE73035}"/>
          </ac:spMkLst>
        </pc:spChg>
        <pc:spChg chg="add">
          <ac:chgData name="Brendan Burns" userId="S::bburns@microsoft.com::3da6ea3e-6e90-4f8d-998c-19906865a871" providerId="AD" clId="Web-{E89B3876-CC82-4F6C-A236-6BDE51070F2E}" dt="2020-07-16T20:52:24.956" v="832"/>
          <ac:spMkLst>
            <pc:docMk/>
            <pc:sldMk cId="2939133720" sldId="309"/>
            <ac:spMk id="12" creationId="{0AA6A048-501A-4387-906B-B8A8543E7B11}"/>
          </ac:spMkLst>
        </pc:sp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0:52:29.737" v="833"/>
        <pc:sldMkLst>
          <pc:docMk/>
          <pc:sldMk cId="3352965728" sldId="310"/>
        </pc:sldMkLst>
        <pc:spChg chg="mod ord">
          <ac:chgData name="Brendan Burns" userId="S::bburns@microsoft.com::3da6ea3e-6e90-4f8d-998c-19906865a871" providerId="AD" clId="Web-{E89B3876-CC82-4F6C-A236-6BDE51070F2E}" dt="2020-07-16T20:52:29.737" v="833"/>
          <ac:spMkLst>
            <pc:docMk/>
            <pc:sldMk cId="3352965728" sldId="310"/>
            <ac:spMk id="2" creationId="{E4097504-8199-4BE3-A002-BDCB37856090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0:52:29.737" v="833"/>
          <ac:spMkLst>
            <pc:docMk/>
            <pc:sldMk cId="3352965728" sldId="310"/>
            <ac:spMk id="3" creationId="{2E7517D5-22AE-49AA-880F-E1971FB4C57C}"/>
          </ac:spMkLst>
        </pc:spChg>
        <pc:spChg chg="add">
          <ac:chgData name="Brendan Burns" userId="S::bburns@microsoft.com::3da6ea3e-6e90-4f8d-998c-19906865a871" providerId="AD" clId="Web-{E89B3876-CC82-4F6C-A236-6BDE51070F2E}" dt="2020-07-16T20:52:29.737" v="833"/>
          <ac:spMkLst>
            <pc:docMk/>
            <pc:sldMk cId="3352965728" sldId="310"/>
            <ac:spMk id="8" creationId="{8775F366-526C-4C42-8931-696FFE8AA517}"/>
          </ac:spMkLst>
        </pc:spChg>
        <pc:spChg chg="add">
          <ac:chgData name="Brendan Burns" userId="S::bburns@microsoft.com::3da6ea3e-6e90-4f8d-998c-19906865a871" providerId="AD" clId="Web-{E89B3876-CC82-4F6C-A236-6BDE51070F2E}" dt="2020-07-16T20:52:29.737" v="833"/>
          <ac:spMkLst>
            <pc:docMk/>
            <pc:sldMk cId="3352965728" sldId="310"/>
            <ac:spMk id="10" creationId="{B8F5419B-BCBD-42A2-BFFF-781C607339F3}"/>
          </ac:spMkLst>
        </pc:sp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0:52:44.284" v="834"/>
        <pc:sldMkLst>
          <pc:docMk/>
          <pc:sldMk cId="3580436316" sldId="311"/>
        </pc:sldMkLst>
        <pc:spChg chg="mod ord">
          <ac:chgData name="Brendan Burns" userId="S::bburns@microsoft.com::3da6ea3e-6e90-4f8d-998c-19906865a871" providerId="AD" clId="Web-{E89B3876-CC82-4F6C-A236-6BDE51070F2E}" dt="2020-07-16T20:52:44.284" v="834"/>
          <ac:spMkLst>
            <pc:docMk/>
            <pc:sldMk cId="3580436316" sldId="311"/>
            <ac:spMk id="2" creationId="{7B99E3DD-7322-4DBF-ADAE-03D5A6DA6364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0:52:44.284" v="834"/>
          <ac:spMkLst>
            <pc:docMk/>
            <pc:sldMk cId="3580436316" sldId="311"/>
            <ac:spMk id="3" creationId="{9B19A90A-2A5F-430B-B9DD-7CCBC9164A28}"/>
          </ac:spMkLst>
        </pc:spChg>
        <pc:spChg chg="add">
          <ac:chgData name="Brendan Burns" userId="S::bburns@microsoft.com::3da6ea3e-6e90-4f8d-998c-19906865a871" providerId="AD" clId="Web-{E89B3876-CC82-4F6C-A236-6BDE51070F2E}" dt="2020-07-16T20:52:44.284" v="834"/>
          <ac:spMkLst>
            <pc:docMk/>
            <pc:sldMk cId="3580436316" sldId="311"/>
            <ac:spMk id="8" creationId="{8775F366-526C-4C42-8931-696FFE8AA517}"/>
          </ac:spMkLst>
        </pc:spChg>
        <pc:spChg chg="add">
          <ac:chgData name="Brendan Burns" userId="S::bburns@microsoft.com::3da6ea3e-6e90-4f8d-998c-19906865a871" providerId="AD" clId="Web-{E89B3876-CC82-4F6C-A236-6BDE51070F2E}" dt="2020-07-16T20:52:44.284" v="834"/>
          <ac:spMkLst>
            <pc:docMk/>
            <pc:sldMk cId="3580436316" sldId="311"/>
            <ac:spMk id="10" creationId="{2FE8DED1-24FF-4A79-873B-ECE3ABE73035}"/>
          </ac:spMkLst>
        </pc:spChg>
        <pc:spChg chg="add">
          <ac:chgData name="Brendan Burns" userId="S::bburns@microsoft.com::3da6ea3e-6e90-4f8d-998c-19906865a871" providerId="AD" clId="Web-{E89B3876-CC82-4F6C-A236-6BDE51070F2E}" dt="2020-07-16T20:52:44.284" v="834"/>
          <ac:spMkLst>
            <pc:docMk/>
            <pc:sldMk cId="3580436316" sldId="311"/>
            <ac:spMk id="12" creationId="{0AA6A048-501A-4387-906B-B8A8543E7B11}"/>
          </ac:spMkLst>
        </pc:sp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0:57:12.238" v="865" actId="1076"/>
        <pc:sldMkLst>
          <pc:docMk/>
          <pc:sldMk cId="3166934530" sldId="312"/>
        </pc:sldMkLst>
        <pc:spChg chg="mod ord">
          <ac:chgData name="Brendan Burns" userId="S::bburns@microsoft.com::3da6ea3e-6e90-4f8d-998c-19906865a871" providerId="AD" clId="Web-{E89B3876-CC82-4F6C-A236-6BDE51070F2E}" dt="2020-07-16T20:57:12.238" v="865" actId="1076"/>
          <ac:spMkLst>
            <pc:docMk/>
            <pc:sldMk cId="3166934530" sldId="312"/>
            <ac:spMk id="2" creationId="{037BCA9C-B387-41C0-B8F8-6157051B3111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0:52:53.534" v="835"/>
          <ac:spMkLst>
            <pc:docMk/>
            <pc:sldMk cId="3166934530" sldId="312"/>
            <ac:spMk id="3" creationId="{225A9E50-AB08-41C8-8918-36C9DBC41718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4:28.488" v="840"/>
          <ac:spMkLst>
            <pc:docMk/>
            <pc:sldMk cId="3166934530" sldId="312"/>
            <ac:spMk id="6" creationId="{E446B7E6-8568-417F-959E-DB3D1E70F648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5:08.800" v="848"/>
          <ac:spMkLst>
            <pc:docMk/>
            <pc:sldMk cId="3166934530" sldId="312"/>
            <ac:spMk id="7" creationId="{E446B7E6-8568-417F-959E-DB3D1E70F648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5:08.800" v="848"/>
          <ac:spMkLst>
            <pc:docMk/>
            <pc:sldMk cId="3166934530" sldId="312"/>
            <ac:spMk id="8" creationId="{AFB83730-58A8-42CA-90B3-5D5D2D1B00BC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4:22.191" v="838"/>
          <ac:spMkLst>
            <pc:docMk/>
            <pc:sldMk cId="3166934530" sldId="312"/>
            <ac:spMk id="9" creationId="{E446B7E6-8568-417F-959E-DB3D1E70F648}"/>
          </ac:spMkLst>
        </pc:spChg>
        <pc:spChg chg="add">
          <ac:chgData name="Brendan Burns" userId="S::bburns@microsoft.com::3da6ea3e-6e90-4f8d-998c-19906865a871" providerId="AD" clId="Web-{E89B3876-CC82-4F6C-A236-6BDE51070F2E}" dt="2020-07-16T20:55:08.800" v="848"/>
          <ac:spMkLst>
            <pc:docMk/>
            <pc:sldMk cId="3166934530" sldId="312"/>
            <ac:spMk id="10" creationId="{E446B7E6-8568-417F-959E-DB3D1E70F648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4:22.191" v="838"/>
          <ac:spMkLst>
            <pc:docMk/>
            <pc:sldMk cId="3166934530" sldId="312"/>
            <ac:spMk id="11" creationId="{AFB83730-58A8-42CA-90B3-5D5D2D1B00BC}"/>
          </ac:spMkLst>
        </pc:spChg>
        <pc:spChg chg="add">
          <ac:chgData name="Brendan Burns" userId="S::bburns@microsoft.com::3da6ea3e-6e90-4f8d-998c-19906865a871" providerId="AD" clId="Web-{E89B3876-CC82-4F6C-A236-6BDE51070F2E}" dt="2020-07-16T20:55:08.800" v="848"/>
          <ac:spMkLst>
            <pc:docMk/>
            <pc:sldMk cId="3166934530" sldId="312"/>
            <ac:spMk id="12" creationId="{AFB83730-58A8-42CA-90B3-5D5D2D1B00BC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5:08.800" v="847"/>
          <ac:spMkLst>
            <pc:docMk/>
            <pc:sldMk cId="3166934530" sldId="312"/>
            <ac:spMk id="13" creationId="{E446B7E6-8568-417F-959E-DB3D1E70F648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5:08.800" v="847"/>
          <ac:spMkLst>
            <pc:docMk/>
            <pc:sldMk cId="3166934530" sldId="312"/>
            <ac:spMk id="15" creationId="{54047A07-72EC-41BC-A55F-C264F639FB20}"/>
          </ac:spMkLst>
        </pc:spChg>
        <pc:picChg chg="add mod">
          <ac:chgData name="Brendan Burns" userId="S::bburns@microsoft.com::3da6ea3e-6e90-4f8d-998c-19906865a871" providerId="AD" clId="Web-{E89B3876-CC82-4F6C-A236-6BDE51070F2E}" dt="2020-07-16T20:55:08.800" v="847"/>
          <ac:picMkLst>
            <pc:docMk/>
            <pc:sldMk cId="3166934530" sldId="312"/>
            <ac:picMk id="4" creationId="{4DDBB19B-620F-44CA-B445-2FD29AF71AB9}"/>
          </ac:picMkLst>
        </pc:picChg>
      </pc:sldChg>
      <pc:sldChg chg="addSp delSp modSp new mod setBg modClrScheme setClrOvrMap chgLayout">
        <pc:chgData name="Brendan Burns" userId="S::bburns@microsoft.com::3da6ea3e-6e90-4f8d-998c-19906865a871" providerId="AD" clId="Web-{E89B3876-CC82-4F6C-A236-6BDE51070F2E}" dt="2020-07-16T20:56:56.566" v="862" actId="1076"/>
        <pc:sldMkLst>
          <pc:docMk/>
          <pc:sldMk cId="183895830" sldId="313"/>
        </pc:sldMkLst>
        <pc:spChg chg="mod ord">
          <ac:chgData name="Brendan Burns" userId="S::bburns@microsoft.com::3da6ea3e-6e90-4f8d-998c-19906865a871" providerId="AD" clId="Web-{E89B3876-CC82-4F6C-A236-6BDE51070F2E}" dt="2020-07-16T20:56:56.566" v="862" actId="1076"/>
          <ac:spMkLst>
            <pc:docMk/>
            <pc:sldMk cId="183895830" sldId="313"/>
            <ac:spMk id="2" creationId="{8DFAC0A4-F88D-4E4F-8B7F-195EBCCBA076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0:55:23.081" v="849"/>
          <ac:spMkLst>
            <pc:docMk/>
            <pc:sldMk cId="183895830" sldId="313"/>
            <ac:spMk id="3" creationId="{A469DEB0-FCFF-423F-87BE-1E99CC8DD60B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6:23.238" v="856"/>
          <ac:spMkLst>
            <pc:docMk/>
            <pc:sldMk cId="183895830" sldId="313"/>
            <ac:spMk id="6" creationId="{A416E3E5-5186-46A4-AFBD-337387D3163D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5:57.269" v="853"/>
          <ac:spMkLst>
            <pc:docMk/>
            <pc:sldMk cId="183895830" sldId="313"/>
            <ac:spMk id="8" creationId="{FED3DC81-BE3D-49A0-9B13-676D234A31BF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5:53.128" v="851"/>
          <ac:spMkLst>
            <pc:docMk/>
            <pc:sldMk cId="183895830" sldId="313"/>
            <ac:spMk id="9" creationId="{E446B7E6-8568-417F-959E-DB3D1E70F648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5:53.128" v="851"/>
          <ac:spMkLst>
            <pc:docMk/>
            <pc:sldMk cId="183895830" sldId="313"/>
            <ac:spMk id="11" creationId="{AFB83730-58A8-42CA-90B3-5D5D2D1B00BC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6:23.238" v="856"/>
          <ac:spMkLst>
            <pc:docMk/>
            <pc:sldMk cId="183895830" sldId="313"/>
            <ac:spMk id="13" creationId="{7B8FAACC-353E-4F84-BA62-A5514185D9A9}"/>
          </ac:spMkLst>
        </pc:spChg>
        <pc:spChg chg="add">
          <ac:chgData name="Brendan Burns" userId="S::bburns@microsoft.com::3da6ea3e-6e90-4f8d-998c-19906865a871" providerId="AD" clId="Web-{E89B3876-CC82-4F6C-A236-6BDE51070F2E}" dt="2020-07-16T20:56:23.238" v="856"/>
          <ac:spMkLst>
            <pc:docMk/>
            <pc:sldMk cId="183895830" sldId="313"/>
            <ac:spMk id="15" creationId="{133F8CB7-795C-4272-9073-64D8CF97F220}"/>
          </ac:spMkLst>
        </pc:spChg>
        <pc:spChg chg="add del">
          <ac:chgData name="Brendan Burns" userId="S::bburns@microsoft.com::3da6ea3e-6e90-4f8d-998c-19906865a871" providerId="AD" clId="Web-{E89B3876-CC82-4F6C-A236-6BDE51070F2E}" dt="2020-07-16T20:56:23.238" v="855"/>
          <ac:spMkLst>
            <pc:docMk/>
            <pc:sldMk cId="183895830" sldId="313"/>
            <ac:spMk id="18" creationId="{E446B7E6-8568-417F-959E-DB3D1E70F648}"/>
          </ac:spMkLst>
        </pc:spChg>
        <pc:spChg chg="add">
          <ac:chgData name="Brendan Burns" userId="S::bburns@microsoft.com::3da6ea3e-6e90-4f8d-998c-19906865a871" providerId="AD" clId="Web-{E89B3876-CC82-4F6C-A236-6BDE51070F2E}" dt="2020-07-16T20:56:23.238" v="856"/>
          <ac:spMkLst>
            <pc:docMk/>
            <pc:sldMk cId="183895830" sldId="313"/>
            <ac:spMk id="20" creationId="{F611655D-86DD-44E5-9999-B2135809D20A}"/>
          </ac:spMkLst>
        </pc:spChg>
        <pc:spChg chg="add">
          <ac:chgData name="Brendan Burns" userId="S::bburns@microsoft.com::3da6ea3e-6e90-4f8d-998c-19906865a871" providerId="AD" clId="Web-{E89B3876-CC82-4F6C-A236-6BDE51070F2E}" dt="2020-07-16T20:56:23.238" v="856"/>
          <ac:spMkLst>
            <pc:docMk/>
            <pc:sldMk cId="183895830" sldId="313"/>
            <ac:spMk id="22" creationId="{11443580-A880-4C5F-9EB1-FC254EC650C1}"/>
          </ac:spMkLst>
        </pc:spChg>
        <pc:picChg chg="add mod ord">
          <ac:chgData name="Brendan Burns" userId="S::bburns@microsoft.com::3da6ea3e-6e90-4f8d-998c-19906865a871" providerId="AD" clId="Web-{E89B3876-CC82-4F6C-A236-6BDE51070F2E}" dt="2020-07-16T20:56:23.238" v="856"/>
          <ac:picMkLst>
            <pc:docMk/>
            <pc:sldMk cId="183895830" sldId="313"/>
            <ac:picMk id="4" creationId="{09803725-688E-45E2-894B-4CDBE2F37958}"/>
          </ac:picMkLst>
        </pc:pic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0:58:07.114" v="867"/>
        <pc:sldMkLst>
          <pc:docMk/>
          <pc:sldMk cId="3781784798" sldId="314"/>
        </pc:sldMkLst>
        <pc:spChg chg="mod ord">
          <ac:chgData name="Brendan Burns" userId="S::bburns@microsoft.com::3da6ea3e-6e90-4f8d-998c-19906865a871" providerId="AD" clId="Web-{E89B3876-CC82-4F6C-A236-6BDE51070F2E}" dt="2020-07-16T20:58:07.114" v="867"/>
          <ac:spMkLst>
            <pc:docMk/>
            <pc:sldMk cId="3781784798" sldId="314"/>
            <ac:spMk id="2" creationId="{F6B44B18-4AB8-45FA-9BBB-E0F20EA23C68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0:58:00.786" v="866"/>
          <ac:spMkLst>
            <pc:docMk/>
            <pc:sldMk cId="3781784798" sldId="314"/>
            <ac:spMk id="3" creationId="{42577AEB-2493-4229-B6AD-886538EA718E}"/>
          </ac:spMkLst>
        </pc:spChg>
        <pc:spChg chg="add">
          <ac:chgData name="Brendan Burns" userId="S::bburns@microsoft.com::3da6ea3e-6e90-4f8d-998c-19906865a871" providerId="AD" clId="Web-{E89B3876-CC82-4F6C-A236-6BDE51070F2E}" dt="2020-07-16T20:58:07.114" v="867"/>
          <ac:spMkLst>
            <pc:docMk/>
            <pc:sldMk cId="3781784798" sldId="314"/>
            <ac:spMk id="9" creationId="{E446B7E6-8568-417F-959E-DB3D1E70F648}"/>
          </ac:spMkLst>
        </pc:spChg>
        <pc:spChg chg="add">
          <ac:chgData name="Brendan Burns" userId="S::bburns@microsoft.com::3da6ea3e-6e90-4f8d-998c-19906865a871" providerId="AD" clId="Web-{E89B3876-CC82-4F6C-A236-6BDE51070F2E}" dt="2020-07-16T20:58:07.114" v="867"/>
          <ac:spMkLst>
            <pc:docMk/>
            <pc:sldMk cId="3781784798" sldId="314"/>
            <ac:spMk id="11" creationId="{54047A07-72EC-41BC-A55F-C264F639FB20}"/>
          </ac:spMkLst>
        </pc:spChg>
        <pc:picChg chg="add mod ord">
          <ac:chgData name="Brendan Burns" userId="S::bburns@microsoft.com::3da6ea3e-6e90-4f8d-998c-19906865a871" providerId="AD" clId="Web-{E89B3876-CC82-4F6C-A236-6BDE51070F2E}" dt="2020-07-16T20:58:07.114" v="867"/>
          <ac:picMkLst>
            <pc:docMk/>
            <pc:sldMk cId="3781784798" sldId="314"/>
            <ac:picMk id="4" creationId="{5402EC22-511A-4525-AE71-F603AC55DEF9}"/>
          </ac:picMkLst>
        </pc:picChg>
      </pc:sldChg>
      <pc:sldChg chg="addSp delSp modSp add mod replId setBg modClrScheme chgLayout">
        <pc:chgData name="Brendan Burns" userId="S::bburns@microsoft.com::3da6ea3e-6e90-4f8d-998c-19906865a871" providerId="AD" clId="Web-{E89B3876-CC82-4F6C-A236-6BDE51070F2E}" dt="2020-07-16T20:58:18.520" v="868"/>
        <pc:sldMkLst>
          <pc:docMk/>
          <pc:sldMk cId="2820195258" sldId="315"/>
        </pc:sldMkLst>
        <pc:spChg chg="mod ord">
          <ac:chgData name="Brendan Burns" userId="S::bburns@microsoft.com::3da6ea3e-6e90-4f8d-998c-19906865a871" providerId="AD" clId="Web-{E89B3876-CC82-4F6C-A236-6BDE51070F2E}" dt="2020-07-16T20:58:18.520" v="868"/>
          <ac:spMkLst>
            <pc:docMk/>
            <pc:sldMk cId="2820195258" sldId="315"/>
            <ac:spMk id="2" creationId="{F6B44B18-4AB8-45FA-9BBB-E0F20EA23C68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0:58:18.520" v="868"/>
          <ac:spMkLst>
            <pc:docMk/>
            <pc:sldMk cId="2820195258" sldId="315"/>
            <ac:spMk id="3" creationId="{42577AEB-2493-4229-B6AD-886538EA718E}"/>
          </ac:spMkLst>
        </pc:spChg>
        <pc:spChg chg="add">
          <ac:chgData name="Brendan Burns" userId="S::bburns@microsoft.com::3da6ea3e-6e90-4f8d-998c-19906865a871" providerId="AD" clId="Web-{E89B3876-CC82-4F6C-A236-6BDE51070F2E}" dt="2020-07-16T20:58:18.520" v="868"/>
          <ac:spMkLst>
            <pc:docMk/>
            <pc:sldMk cId="2820195258" sldId="315"/>
            <ac:spMk id="8" creationId="{8775F366-526C-4C42-8931-696FFE8AA517}"/>
          </ac:spMkLst>
        </pc:spChg>
        <pc:spChg chg="add">
          <ac:chgData name="Brendan Burns" userId="S::bburns@microsoft.com::3da6ea3e-6e90-4f8d-998c-19906865a871" providerId="AD" clId="Web-{E89B3876-CC82-4F6C-A236-6BDE51070F2E}" dt="2020-07-16T20:58:18.520" v="868"/>
          <ac:spMkLst>
            <pc:docMk/>
            <pc:sldMk cId="2820195258" sldId="315"/>
            <ac:spMk id="10" creationId="{2FE8DED1-24FF-4A79-873B-ECE3ABE73035}"/>
          </ac:spMkLst>
        </pc:spChg>
        <pc:spChg chg="add">
          <ac:chgData name="Brendan Burns" userId="S::bburns@microsoft.com::3da6ea3e-6e90-4f8d-998c-19906865a871" providerId="AD" clId="Web-{E89B3876-CC82-4F6C-A236-6BDE51070F2E}" dt="2020-07-16T20:58:18.520" v="868"/>
          <ac:spMkLst>
            <pc:docMk/>
            <pc:sldMk cId="2820195258" sldId="315"/>
            <ac:spMk id="12" creationId="{0AA6A048-501A-4387-906B-B8A8543E7B11}"/>
          </ac:spMkLst>
        </pc:sp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0:59:40.801" v="872" actId="1076"/>
        <pc:sldMkLst>
          <pc:docMk/>
          <pc:sldMk cId="1594825643" sldId="316"/>
        </pc:sldMkLst>
        <pc:spChg chg="mod ord">
          <ac:chgData name="Brendan Burns" userId="S::bburns@microsoft.com::3da6ea3e-6e90-4f8d-998c-19906865a871" providerId="AD" clId="Web-{E89B3876-CC82-4F6C-A236-6BDE51070F2E}" dt="2020-07-16T20:59:40.801" v="872" actId="1076"/>
          <ac:spMkLst>
            <pc:docMk/>
            <pc:sldMk cId="1594825643" sldId="316"/>
            <ac:spMk id="2" creationId="{2CA7571C-B3E7-411A-A2D1-A40301AFBC4A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0:59:10.911" v="869"/>
          <ac:spMkLst>
            <pc:docMk/>
            <pc:sldMk cId="1594825643" sldId="316"/>
            <ac:spMk id="3" creationId="{A06429EE-56C6-45D5-B83D-52A4434D7C07}"/>
          </ac:spMkLst>
        </pc:spChg>
        <pc:spChg chg="add">
          <ac:chgData name="Brendan Burns" userId="S::bburns@microsoft.com::3da6ea3e-6e90-4f8d-998c-19906865a871" providerId="AD" clId="Web-{E89B3876-CC82-4F6C-A236-6BDE51070F2E}" dt="2020-07-16T20:59:29.676" v="870"/>
          <ac:spMkLst>
            <pc:docMk/>
            <pc:sldMk cId="1594825643" sldId="316"/>
            <ac:spMk id="9" creationId="{E446B7E6-8568-417F-959E-DB3D1E70F648}"/>
          </ac:spMkLst>
        </pc:spChg>
        <pc:spChg chg="add">
          <ac:chgData name="Brendan Burns" userId="S::bburns@microsoft.com::3da6ea3e-6e90-4f8d-998c-19906865a871" providerId="AD" clId="Web-{E89B3876-CC82-4F6C-A236-6BDE51070F2E}" dt="2020-07-16T20:59:29.676" v="870"/>
          <ac:spMkLst>
            <pc:docMk/>
            <pc:sldMk cId="1594825643" sldId="316"/>
            <ac:spMk id="11" creationId="{AFB83730-58A8-42CA-90B3-5D5D2D1B00BC}"/>
          </ac:spMkLst>
        </pc:spChg>
        <pc:picChg chg="add mod ord">
          <ac:chgData name="Brendan Burns" userId="S::bburns@microsoft.com::3da6ea3e-6e90-4f8d-998c-19906865a871" providerId="AD" clId="Web-{E89B3876-CC82-4F6C-A236-6BDE51070F2E}" dt="2020-07-16T20:59:29.676" v="870"/>
          <ac:picMkLst>
            <pc:docMk/>
            <pc:sldMk cId="1594825643" sldId="316"/>
            <ac:picMk id="4" creationId="{234F625E-7344-454D-8A4D-E6337E160435}"/>
          </ac:picMkLst>
        </pc:picChg>
      </pc:sldChg>
      <pc:sldChg chg="modSp new del mod modClrScheme chgLayout">
        <pc:chgData name="Brendan Burns" userId="S::bburns@microsoft.com::3da6ea3e-6e90-4f8d-998c-19906865a871" providerId="AD" clId="Web-{E89B3876-CC82-4F6C-A236-6BDE51070F2E}" dt="2020-07-16T20:59:50.630" v="874"/>
        <pc:sldMkLst>
          <pc:docMk/>
          <pc:sldMk cId="3348317231" sldId="317"/>
        </pc:sldMkLst>
        <pc:spChg chg="mod ord">
          <ac:chgData name="Brendan Burns" userId="S::bburns@microsoft.com::3da6ea3e-6e90-4f8d-998c-19906865a871" providerId="AD" clId="Web-{E89B3876-CC82-4F6C-A236-6BDE51070F2E}" dt="2020-07-16T20:51:23.909" v="825"/>
          <ac:spMkLst>
            <pc:docMk/>
            <pc:sldMk cId="3348317231" sldId="317"/>
            <ac:spMk id="2" creationId="{453EE37B-360E-4013-8DB6-668CFA34AD4E}"/>
          </ac:spMkLst>
        </pc:spChg>
        <pc:spChg chg="mod ord">
          <ac:chgData name="Brendan Burns" userId="S::bburns@microsoft.com::3da6ea3e-6e90-4f8d-998c-19906865a871" providerId="AD" clId="Web-{E89B3876-CC82-4F6C-A236-6BDE51070F2E}" dt="2020-07-16T20:51:23.909" v="825"/>
          <ac:spMkLst>
            <pc:docMk/>
            <pc:sldMk cId="3348317231" sldId="317"/>
            <ac:spMk id="3" creationId="{A1072258-2C38-46B2-ABFA-E57BEC4D1284}"/>
          </ac:spMkLst>
        </pc:sp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1:02:57.099" v="888" actId="20577"/>
        <pc:sldMkLst>
          <pc:docMk/>
          <pc:sldMk cId="3658024052" sldId="318"/>
        </pc:sldMkLst>
        <pc:spChg chg="mod ord">
          <ac:chgData name="Brendan Burns" userId="S::bburns@microsoft.com::3da6ea3e-6e90-4f8d-998c-19906865a871" providerId="AD" clId="Web-{E89B3876-CC82-4F6C-A236-6BDE51070F2E}" dt="2020-07-16T21:02:57.099" v="888" actId="20577"/>
          <ac:spMkLst>
            <pc:docMk/>
            <pc:sldMk cId="3658024052" sldId="318"/>
            <ac:spMk id="2" creationId="{4D48545F-59EC-4091-AF01-A9087AF0A2F4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1:01:49.005" v="877"/>
          <ac:spMkLst>
            <pc:docMk/>
            <pc:sldMk cId="3658024052" sldId="318"/>
            <ac:spMk id="3" creationId="{1C1A761C-181E-4DCD-8F83-9F3B49696978}"/>
          </ac:spMkLst>
        </pc:spChg>
        <pc:spChg chg="add del mod">
          <ac:chgData name="Brendan Burns" userId="S::bburns@microsoft.com::3da6ea3e-6e90-4f8d-998c-19906865a871" providerId="AD" clId="Web-{E89B3876-CC82-4F6C-A236-6BDE51070F2E}" dt="2020-07-16T21:02:04.989" v="880"/>
          <ac:spMkLst>
            <pc:docMk/>
            <pc:sldMk cId="3658024052" sldId="318"/>
            <ac:spMk id="7" creationId="{8B52EE3D-886A-456E-B2F1-7A3B519A5075}"/>
          </ac:spMkLst>
        </pc:spChg>
        <pc:spChg chg="add">
          <ac:chgData name="Brendan Burns" userId="S::bburns@microsoft.com::3da6ea3e-6e90-4f8d-998c-19906865a871" providerId="AD" clId="Web-{E89B3876-CC82-4F6C-A236-6BDE51070F2E}" dt="2020-07-16T21:02:22.786" v="881"/>
          <ac:spMkLst>
            <pc:docMk/>
            <pc:sldMk cId="3658024052" sldId="318"/>
            <ac:spMk id="10" creationId="{E446B7E6-8568-417F-959E-DB3D1E70F648}"/>
          </ac:spMkLst>
        </pc:spChg>
        <pc:spChg chg="add">
          <ac:chgData name="Brendan Burns" userId="S::bburns@microsoft.com::3da6ea3e-6e90-4f8d-998c-19906865a871" providerId="AD" clId="Web-{E89B3876-CC82-4F6C-A236-6BDE51070F2E}" dt="2020-07-16T21:02:22.786" v="881"/>
          <ac:spMkLst>
            <pc:docMk/>
            <pc:sldMk cId="3658024052" sldId="318"/>
            <ac:spMk id="12" creationId="{54047A07-72EC-41BC-A55F-C264F639FB20}"/>
          </ac:spMkLst>
        </pc:spChg>
        <pc:picChg chg="add del mod ord">
          <ac:chgData name="Brendan Burns" userId="S::bburns@microsoft.com::3da6ea3e-6e90-4f8d-998c-19906865a871" providerId="AD" clId="Web-{E89B3876-CC82-4F6C-A236-6BDE51070F2E}" dt="2020-07-16T21:02:00.208" v="879"/>
          <ac:picMkLst>
            <pc:docMk/>
            <pc:sldMk cId="3658024052" sldId="318"/>
            <ac:picMk id="4" creationId="{B6C6AE4E-8E97-43B7-B4A1-5078335465C1}"/>
          </ac:picMkLst>
        </pc:picChg>
        <pc:picChg chg="add mod">
          <ac:chgData name="Brendan Burns" userId="S::bburns@microsoft.com::3da6ea3e-6e90-4f8d-998c-19906865a871" providerId="AD" clId="Web-{E89B3876-CC82-4F6C-A236-6BDE51070F2E}" dt="2020-07-16T21:02:22.786" v="881"/>
          <ac:picMkLst>
            <pc:docMk/>
            <pc:sldMk cId="3658024052" sldId="318"/>
            <ac:picMk id="5" creationId="{8EE2B5E3-1A1D-4BC6-A52E-3E8BB2988C2C}"/>
          </ac:picMkLst>
        </pc:pic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1:03:04.505" v="891"/>
        <pc:sldMkLst>
          <pc:docMk/>
          <pc:sldMk cId="2058450783" sldId="319"/>
        </pc:sldMkLst>
        <pc:spChg chg="mod ord">
          <ac:chgData name="Brendan Burns" userId="S::bburns@microsoft.com::3da6ea3e-6e90-4f8d-998c-19906865a871" providerId="AD" clId="Web-{E89B3876-CC82-4F6C-A236-6BDE51070F2E}" dt="2020-07-16T21:03:04.505" v="891"/>
          <ac:spMkLst>
            <pc:docMk/>
            <pc:sldMk cId="2058450783" sldId="319"/>
            <ac:spMk id="2" creationId="{97B9B793-B61F-4E14-A364-1CA675E988B1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1:03:04.505" v="891"/>
          <ac:spMkLst>
            <pc:docMk/>
            <pc:sldMk cId="2058450783" sldId="319"/>
            <ac:spMk id="3" creationId="{CD41C64F-C480-491C-852C-F3EAD32F955A}"/>
          </ac:spMkLst>
        </pc:spChg>
        <pc:spChg chg="add">
          <ac:chgData name="Brendan Burns" userId="S::bburns@microsoft.com::3da6ea3e-6e90-4f8d-998c-19906865a871" providerId="AD" clId="Web-{E89B3876-CC82-4F6C-A236-6BDE51070F2E}" dt="2020-07-16T21:03:04.505" v="891"/>
          <ac:spMkLst>
            <pc:docMk/>
            <pc:sldMk cId="2058450783" sldId="319"/>
            <ac:spMk id="8" creationId="{8775F366-526C-4C42-8931-696FFE8AA517}"/>
          </ac:spMkLst>
        </pc:spChg>
        <pc:spChg chg="add">
          <ac:chgData name="Brendan Burns" userId="S::bburns@microsoft.com::3da6ea3e-6e90-4f8d-998c-19906865a871" providerId="AD" clId="Web-{E89B3876-CC82-4F6C-A236-6BDE51070F2E}" dt="2020-07-16T21:03:04.505" v="891"/>
          <ac:spMkLst>
            <pc:docMk/>
            <pc:sldMk cId="2058450783" sldId="319"/>
            <ac:spMk id="10" creationId="{B8F5419B-BCBD-42A2-BFFF-781C607339F3}"/>
          </ac:spMkLst>
        </pc:sp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1:03:13.880" v="892"/>
        <pc:sldMkLst>
          <pc:docMk/>
          <pc:sldMk cId="2453656657" sldId="320"/>
        </pc:sldMkLst>
        <pc:spChg chg="mod ord">
          <ac:chgData name="Brendan Burns" userId="S::bburns@microsoft.com::3da6ea3e-6e90-4f8d-998c-19906865a871" providerId="AD" clId="Web-{E89B3876-CC82-4F6C-A236-6BDE51070F2E}" dt="2020-07-16T21:03:13.880" v="892"/>
          <ac:spMkLst>
            <pc:docMk/>
            <pc:sldMk cId="2453656657" sldId="320"/>
            <ac:spMk id="2" creationId="{1557E9A9-7907-464F-9C04-E9AB56950AA7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1:03:13.880" v="892"/>
          <ac:spMkLst>
            <pc:docMk/>
            <pc:sldMk cId="2453656657" sldId="320"/>
            <ac:spMk id="3" creationId="{0F57385B-D739-48FE-9D90-590751447A68}"/>
          </ac:spMkLst>
        </pc:spChg>
        <pc:spChg chg="add">
          <ac:chgData name="Brendan Burns" userId="S::bburns@microsoft.com::3da6ea3e-6e90-4f8d-998c-19906865a871" providerId="AD" clId="Web-{E89B3876-CC82-4F6C-A236-6BDE51070F2E}" dt="2020-07-16T21:03:13.880" v="892"/>
          <ac:spMkLst>
            <pc:docMk/>
            <pc:sldMk cId="2453656657" sldId="320"/>
            <ac:spMk id="8" creationId="{8775F366-526C-4C42-8931-696FFE8AA517}"/>
          </ac:spMkLst>
        </pc:spChg>
        <pc:spChg chg="add">
          <ac:chgData name="Brendan Burns" userId="S::bburns@microsoft.com::3da6ea3e-6e90-4f8d-998c-19906865a871" providerId="AD" clId="Web-{E89B3876-CC82-4F6C-A236-6BDE51070F2E}" dt="2020-07-16T21:03:13.880" v="892"/>
          <ac:spMkLst>
            <pc:docMk/>
            <pc:sldMk cId="2453656657" sldId="320"/>
            <ac:spMk id="10" creationId="{2FE8DED1-24FF-4A79-873B-ECE3ABE73035}"/>
          </ac:spMkLst>
        </pc:spChg>
        <pc:spChg chg="add">
          <ac:chgData name="Brendan Burns" userId="S::bburns@microsoft.com::3da6ea3e-6e90-4f8d-998c-19906865a871" providerId="AD" clId="Web-{E89B3876-CC82-4F6C-A236-6BDE51070F2E}" dt="2020-07-16T21:03:13.880" v="892"/>
          <ac:spMkLst>
            <pc:docMk/>
            <pc:sldMk cId="2453656657" sldId="320"/>
            <ac:spMk id="12" creationId="{0AA6A048-501A-4387-906B-B8A8543E7B11}"/>
          </ac:spMkLst>
        </pc:spChg>
      </pc:sldChg>
      <pc:sldChg chg="addSp delSp modSp new 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1938026349" sldId="321"/>
        </pc:sldMkLst>
        <pc:spChg chg="mod ord">
          <ac:chgData name="Brendan Burns" userId="S::bburns@microsoft.com::3da6ea3e-6e90-4f8d-998c-19906865a871" providerId="AD" clId="Web-{E89B3876-CC82-4F6C-A236-6BDE51070F2E}" dt="2020-07-16T20:51:23.909" v="825"/>
          <ac:spMkLst>
            <pc:docMk/>
            <pc:sldMk cId="1938026349" sldId="321"/>
            <ac:spMk id="2" creationId="{A62AA762-E5AB-44A3-B55F-5D1D50DE5549}"/>
          </ac:spMkLst>
        </pc:spChg>
        <pc:spChg chg="del">
          <ac:chgData name="Brendan Burns" userId="S::bburns@microsoft.com::3da6ea3e-6e90-4f8d-998c-19906865a871" providerId="AD" clId="Web-{E89B3876-CC82-4F6C-A236-6BDE51070F2E}" dt="2020-07-16T20:45:40.534" v="412"/>
          <ac:spMkLst>
            <pc:docMk/>
            <pc:sldMk cId="1938026349" sldId="321"/>
            <ac:spMk id="3" creationId="{83A8CDA0-5170-4A28-8BAF-E5D7180E3F13}"/>
          </ac:spMkLst>
        </pc:spChg>
        <pc:inkChg chg="add mod">
          <ac:chgData name="Brendan Burns" userId="S::bburns@microsoft.com::3da6ea3e-6e90-4f8d-998c-19906865a871" providerId="AD" clId="Web-{E89B3876-CC82-4F6C-A236-6BDE51070F2E}" dt="2020-07-16T20:45:57.737" v="438" actId="1076"/>
          <ac:inkMkLst>
            <pc:docMk/>
            <pc:sldMk cId="1938026349" sldId="321"/>
            <ac:inkMk id="5" creationId="{ECDF7E49-40D4-44F2-A4E9-7F408866B10B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753" v="439" actId="1076"/>
          <ac:inkMkLst>
            <pc:docMk/>
            <pc:sldMk cId="1938026349" sldId="321"/>
            <ac:inkMk id="7" creationId="{C459A1CD-0539-4831-8473-B726CA78A2CA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753" v="440" actId="1076"/>
          <ac:inkMkLst>
            <pc:docMk/>
            <pc:sldMk cId="1938026349" sldId="321"/>
            <ac:inkMk id="9" creationId="{ABDB7E18-BFC6-448F-BDC2-23F95FF3D45A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768" v="441" actId="1076"/>
          <ac:inkMkLst>
            <pc:docMk/>
            <pc:sldMk cId="1938026349" sldId="321"/>
            <ac:inkMk id="11" creationId="{984DDD63-9BD6-4339-9173-903B8DD8B8C4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768" v="442" actId="1076"/>
          <ac:inkMkLst>
            <pc:docMk/>
            <pc:sldMk cId="1938026349" sldId="321"/>
            <ac:inkMk id="13" creationId="{5FCCB633-574B-4C15-A921-7A90BD11240A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768" v="443" actId="1076"/>
          <ac:inkMkLst>
            <pc:docMk/>
            <pc:sldMk cId="1938026349" sldId="321"/>
            <ac:inkMk id="15" creationId="{E9AA60FF-BAD2-4BAB-A689-57511F238866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784" v="444" actId="1076"/>
          <ac:inkMkLst>
            <pc:docMk/>
            <pc:sldMk cId="1938026349" sldId="321"/>
            <ac:inkMk id="17" creationId="{2CB5405F-5EC5-407C-8BA7-AF78DA15957A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784" v="445" actId="1076"/>
          <ac:inkMkLst>
            <pc:docMk/>
            <pc:sldMk cId="1938026349" sldId="321"/>
            <ac:inkMk id="19" creationId="{E33F1C88-20A9-4301-AE58-A749E6EE91DA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799" v="446" actId="1076"/>
          <ac:inkMkLst>
            <pc:docMk/>
            <pc:sldMk cId="1938026349" sldId="321"/>
            <ac:inkMk id="21" creationId="{F60D6986-27EF-4D66-A9D4-BE815C20AE70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799" v="447" actId="1076"/>
          <ac:inkMkLst>
            <pc:docMk/>
            <pc:sldMk cId="1938026349" sldId="321"/>
            <ac:inkMk id="23" creationId="{17793647-359E-4466-868A-3E5F73CFC911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799" v="448" actId="1076"/>
          <ac:inkMkLst>
            <pc:docMk/>
            <pc:sldMk cId="1938026349" sldId="321"/>
            <ac:inkMk id="25" creationId="{EF3E99D8-8B9E-4B1C-8675-C6B52E48131D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15" v="449" actId="1076"/>
          <ac:inkMkLst>
            <pc:docMk/>
            <pc:sldMk cId="1938026349" sldId="321"/>
            <ac:inkMk id="27" creationId="{683870CF-1CAC-4323-BB72-71F98FDA7D30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15" v="450" actId="1076"/>
          <ac:inkMkLst>
            <pc:docMk/>
            <pc:sldMk cId="1938026349" sldId="321"/>
            <ac:inkMk id="29" creationId="{6B3DEEA4-F939-4A1C-BFC5-826CAC6817D8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15" v="451" actId="1076"/>
          <ac:inkMkLst>
            <pc:docMk/>
            <pc:sldMk cId="1938026349" sldId="321"/>
            <ac:inkMk id="31" creationId="{6A006BBD-4E20-4CAA-BD76-AD4A15B167E9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31" v="452" actId="1076"/>
          <ac:inkMkLst>
            <pc:docMk/>
            <pc:sldMk cId="1938026349" sldId="321"/>
            <ac:inkMk id="33" creationId="{8D08F7C5-CFD7-46E0-B2B6-5FF978D29856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31" v="453" actId="1076"/>
          <ac:inkMkLst>
            <pc:docMk/>
            <pc:sldMk cId="1938026349" sldId="321"/>
            <ac:inkMk id="35" creationId="{5A6B0970-630B-4A34-86B9-1E50E57092C5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31" v="454" actId="1076"/>
          <ac:inkMkLst>
            <pc:docMk/>
            <pc:sldMk cId="1938026349" sldId="321"/>
            <ac:inkMk id="37" creationId="{02322972-B429-4986-AF3F-B4E79E563C74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46" v="455" actId="1076"/>
          <ac:inkMkLst>
            <pc:docMk/>
            <pc:sldMk cId="1938026349" sldId="321"/>
            <ac:inkMk id="39" creationId="{5DE45060-884B-4BEB-934B-CB7AF01CD092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46" v="456" actId="1076"/>
          <ac:inkMkLst>
            <pc:docMk/>
            <pc:sldMk cId="1938026349" sldId="321"/>
            <ac:inkMk id="41" creationId="{8C4FE3C7-607F-4318-BF9A-DB7734BCF7A6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62" v="457" actId="1076"/>
          <ac:inkMkLst>
            <pc:docMk/>
            <pc:sldMk cId="1938026349" sldId="321"/>
            <ac:inkMk id="43" creationId="{92C938FA-C46C-43C1-AE35-F6FC1327547D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62" v="458" actId="1076"/>
          <ac:inkMkLst>
            <pc:docMk/>
            <pc:sldMk cId="1938026349" sldId="321"/>
            <ac:inkMk id="45" creationId="{47D566E1-A9D3-4601-81F1-3BB2E565E10C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62" v="459" actId="1076"/>
          <ac:inkMkLst>
            <pc:docMk/>
            <pc:sldMk cId="1938026349" sldId="321"/>
            <ac:inkMk id="47" creationId="{43346F7D-4E0C-485F-BEB3-6EA02FD4103E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78" v="460" actId="1076"/>
          <ac:inkMkLst>
            <pc:docMk/>
            <pc:sldMk cId="1938026349" sldId="321"/>
            <ac:inkMk id="49" creationId="{D5E4D0BB-9C09-4900-9FA8-872E9BE62711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78" v="461" actId="1076"/>
          <ac:inkMkLst>
            <pc:docMk/>
            <pc:sldMk cId="1938026349" sldId="321"/>
            <ac:inkMk id="51" creationId="{9433CB61-A272-4D33-8460-2B5AE18E3284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5:57.878" v="462" actId="1076"/>
          <ac:inkMkLst>
            <pc:docMk/>
            <pc:sldMk cId="1938026349" sldId="321"/>
            <ac:inkMk id="53" creationId="{8A1C519C-598D-4070-B057-73A2AA60132D}"/>
          </ac:inkMkLst>
        </pc:inkChg>
      </pc:sldChg>
      <pc:sldChg chg="addSp delSp modSp new 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1281240163" sldId="322"/>
        </pc:sldMkLst>
        <pc:spChg chg="mod ord">
          <ac:chgData name="Brendan Burns" userId="S::bburns@microsoft.com::3da6ea3e-6e90-4f8d-998c-19906865a871" providerId="AD" clId="Web-{E89B3876-CC82-4F6C-A236-6BDE51070F2E}" dt="2020-07-16T20:51:23.909" v="825"/>
          <ac:spMkLst>
            <pc:docMk/>
            <pc:sldMk cId="1281240163" sldId="322"/>
            <ac:spMk id="2" creationId="{95514745-3048-4B01-A547-4811203F33EE}"/>
          </ac:spMkLst>
        </pc:spChg>
        <pc:spChg chg="del">
          <ac:chgData name="Brendan Burns" userId="S::bburns@microsoft.com::3da6ea3e-6e90-4f8d-998c-19906865a871" providerId="AD" clId="Web-{E89B3876-CC82-4F6C-A236-6BDE51070F2E}" dt="2020-07-16T20:46:28.143" v="474"/>
          <ac:spMkLst>
            <pc:docMk/>
            <pc:sldMk cId="1281240163" sldId="322"/>
            <ac:spMk id="3" creationId="{4A35AC10-36F7-4976-9E2F-788EC3FCEE32}"/>
          </ac:spMkLst>
        </pc:spChg>
        <pc:inkChg chg="add mod">
          <ac:chgData name="Brendan Burns" userId="S::bburns@microsoft.com::3da6ea3e-6e90-4f8d-998c-19906865a871" providerId="AD" clId="Web-{E89B3876-CC82-4F6C-A236-6BDE51070F2E}" dt="2020-07-16T20:46:45.346" v="492" actId="1076"/>
          <ac:inkMkLst>
            <pc:docMk/>
            <pc:sldMk cId="1281240163" sldId="322"/>
            <ac:inkMk id="5" creationId="{2C68FD4E-8FB1-4383-BCED-BDE1261DC11A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346" v="493" actId="1076"/>
          <ac:inkMkLst>
            <pc:docMk/>
            <pc:sldMk cId="1281240163" sldId="322"/>
            <ac:inkMk id="7" creationId="{8E7F2C11-4C00-4556-A517-70D2F6881D65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362" v="494" actId="1076"/>
          <ac:inkMkLst>
            <pc:docMk/>
            <pc:sldMk cId="1281240163" sldId="322"/>
            <ac:inkMk id="9" creationId="{BE641DF8-4D30-4367-82B8-812ED642C858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362" v="495" actId="1076"/>
          <ac:inkMkLst>
            <pc:docMk/>
            <pc:sldMk cId="1281240163" sldId="322"/>
            <ac:inkMk id="11" creationId="{B924C1F3-86E0-4208-833B-586A810CD176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362" v="496" actId="1076"/>
          <ac:inkMkLst>
            <pc:docMk/>
            <pc:sldMk cId="1281240163" sldId="322"/>
            <ac:inkMk id="13" creationId="{60EE5EE2-0F12-45E0-913E-9A67F631D63E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378" v="497" actId="1076"/>
          <ac:inkMkLst>
            <pc:docMk/>
            <pc:sldMk cId="1281240163" sldId="322"/>
            <ac:inkMk id="15" creationId="{23CF7A5B-5055-497D-9970-B7AD8D69BBB4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378" v="498" actId="1076"/>
          <ac:inkMkLst>
            <pc:docMk/>
            <pc:sldMk cId="1281240163" sldId="322"/>
            <ac:inkMk id="17" creationId="{89EF4978-A9C0-4C89-A96C-F370018E1BFB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378" v="499" actId="1076"/>
          <ac:inkMkLst>
            <pc:docMk/>
            <pc:sldMk cId="1281240163" sldId="322"/>
            <ac:inkMk id="19" creationId="{B3E539E6-A7EF-4DB4-8E13-8E82A9F2E7C3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393" v="500" actId="1076"/>
          <ac:inkMkLst>
            <pc:docMk/>
            <pc:sldMk cId="1281240163" sldId="322"/>
            <ac:inkMk id="21" creationId="{94D1A530-C40E-411B-A4AF-DEDB71CEFAB1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393" v="501" actId="1076"/>
          <ac:inkMkLst>
            <pc:docMk/>
            <pc:sldMk cId="1281240163" sldId="322"/>
            <ac:inkMk id="23" creationId="{CEEB6395-421B-496B-BF6E-EA8B207113CA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393" v="502" actId="1076"/>
          <ac:inkMkLst>
            <pc:docMk/>
            <pc:sldMk cId="1281240163" sldId="322"/>
            <ac:inkMk id="25" creationId="{283B860F-D419-4AB6-9D1E-44DC5F41C196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409" v="503" actId="1076"/>
          <ac:inkMkLst>
            <pc:docMk/>
            <pc:sldMk cId="1281240163" sldId="322"/>
            <ac:inkMk id="27" creationId="{DEC6E067-37AA-4E11-81EB-CE3FF7D75F2F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409" v="504" actId="1076"/>
          <ac:inkMkLst>
            <pc:docMk/>
            <pc:sldMk cId="1281240163" sldId="322"/>
            <ac:inkMk id="29" creationId="{E59F1894-9731-4BC9-B340-F092B36B1DFA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424" v="505" actId="1076"/>
          <ac:inkMkLst>
            <pc:docMk/>
            <pc:sldMk cId="1281240163" sldId="322"/>
            <ac:inkMk id="31" creationId="{C6C0A9DB-4359-4D6A-B3FC-FD943AEC654F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424" v="506" actId="1076"/>
          <ac:inkMkLst>
            <pc:docMk/>
            <pc:sldMk cId="1281240163" sldId="322"/>
            <ac:inkMk id="33" creationId="{801914E5-B98D-45FC-8921-1712C47BED32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424" v="507" actId="1076"/>
          <ac:inkMkLst>
            <pc:docMk/>
            <pc:sldMk cId="1281240163" sldId="322"/>
            <ac:inkMk id="35" creationId="{1B182740-4A6F-4EC8-8134-92E3D75ED14A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6:45.440" v="508" actId="1076"/>
          <ac:inkMkLst>
            <pc:docMk/>
            <pc:sldMk cId="1281240163" sldId="322"/>
            <ac:inkMk id="37" creationId="{89026FCE-BFA9-4BB7-85AC-7AA8AAD823A9}"/>
          </ac:inkMkLst>
        </pc:inkChg>
      </pc:sldChg>
      <pc:sldChg chg="addSp delSp modSp new 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2612938237" sldId="323"/>
        </pc:sldMkLst>
        <pc:spChg chg="mod ord">
          <ac:chgData name="Brendan Burns" userId="S::bburns@microsoft.com::3da6ea3e-6e90-4f8d-998c-19906865a871" providerId="AD" clId="Web-{E89B3876-CC82-4F6C-A236-6BDE51070F2E}" dt="2020-07-16T20:51:23.909" v="825"/>
          <ac:spMkLst>
            <pc:docMk/>
            <pc:sldMk cId="2612938237" sldId="323"/>
            <ac:spMk id="2" creationId="{3D9699FC-4F98-46A1-B152-6D42286E76E5}"/>
          </ac:spMkLst>
        </pc:spChg>
        <pc:spChg chg="del">
          <ac:chgData name="Brendan Burns" userId="S::bburns@microsoft.com::3da6ea3e-6e90-4f8d-998c-19906865a871" providerId="AD" clId="Web-{E89B3876-CC82-4F6C-A236-6BDE51070F2E}" dt="2020-07-16T20:47:23.253" v="530"/>
          <ac:spMkLst>
            <pc:docMk/>
            <pc:sldMk cId="2612938237" sldId="323"/>
            <ac:spMk id="3" creationId="{7BF84FA8-5173-4B5C-BA97-433AC44327C9}"/>
          </ac:spMkLst>
        </pc:spChg>
        <pc:inkChg chg="add mod">
          <ac:chgData name="Brendan Burns" userId="S::bburns@microsoft.com::3da6ea3e-6e90-4f8d-998c-19906865a871" providerId="AD" clId="Web-{E89B3876-CC82-4F6C-A236-6BDE51070F2E}" dt="2020-07-16T20:47:35.971" v="553" actId="1076"/>
          <ac:inkMkLst>
            <pc:docMk/>
            <pc:sldMk cId="2612938237" sldId="323"/>
            <ac:inkMk id="5" creationId="{C88B8382-11D7-4074-9932-CB3DAE22AB3C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5.987" v="554" actId="1076"/>
          <ac:inkMkLst>
            <pc:docMk/>
            <pc:sldMk cId="2612938237" sldId="323"/>
            <ac:inkMk id="7" creationId="{256DA0FD-FA65-46BF-96BC-C8188E08DF49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5.987" v="555" actId="1076"/>
          <ac:inkMkLst>
            <pc:docMk/>
            <pc:sldMk cId="2612938237" sldId="323"/>
            <ac:inkMk id="9" creationId="{7AE47E4F-2B31-4DFE-ABF6-90BC98344C34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03" v="556" actId="1076"/>
          <ac:inkMkLst>
            <pc:docMk/>
            <pc:sldMk cId="2612938237" sldId="323"/>
            <ac:inkMk id="11" creationId="{EE3DCCD5-FBBA-42A6-AE21-DCF7361C9401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03" v="557" actId="1076"/>
          <ac:inkMkLst>
            <pc:docMk/>
            <pc:sldMk cId="2612938237" sldId="323"/>
            <ac:inkMk id="13" creationId="{6C00E82A-8DC1-44EC-8434-EAC97A498691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18" v="558" actId="1076"/>
          <ac:inkMkLst>
            <pc:docMk/>
            <pc:sldMk cId="2612938237" sldId="323"/>
            <ac:inkMk id="15" creationId="{42A9DC3C-BAD1-4E44-918B-3F973C652BC3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18" v="559" actId="1076"/>
          <ac:inkMkLst>
            <pc:docMk/>
            <pc:sldMk cId="2612938237" sldId="323"/>
            <ac:inkMk id="17" creationId="{C61A7346-0C88-4593-8937-D03E0ED46795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18" v="560" actId="1076"/>
          <ac:inkMkLst>
            <pc:docMk/>
            <pc:sldMk cId="2612938237" sldId="323"/>
            <ac:inkMk id="19" creationId="{F7BA66EC-5BA0-439C-89A9-BD8B63A3B230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34" v="561" actId="1076"/>
          <ac:inkMkLst>
            <pc:docMk/>
            <pc:sldMk cId="2612938237" sldId="323"/>
            <ac:inkMk id="21" creationId="{38A4CBA1-ADA5-4390-897B-D441E121E3E8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34" v="562" actId="1076"/>
          <ac:inkMkLst>
            <pc:docMk/>
            <pc:sldMk cId="2612938237" sldId="323"/>
            <ac:inkMk id="23" creationId="{5338885E-B09D-4DAB-9CB3-EC3E448A456D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50" v="563" actId="1076"/>
          <ac:inkMkLst>
            <pc:docMk/>
            <pc:sldMk cId="2612938237" sldId="323"/>
            <ac:inkMk id="25" creationId="{D6A9F1FF-2382-4E94-98F6-AB63FA92BBFE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50" v="564" actId="1076"/>
          <ac:inkMkLst>
            <pc:docMk/>
            <pc:sldMk cId="2612938237" sldId="323"/>
            <ac:inkMk id="27" creationId="{FD606661-4DCB-4F2A-BB22-00D113499D43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65" v="565" actId="1076"/>
          <ac:inkMkLst>
            <pc:docMk/>
            <pc:sldMk cId="2612938237" sldId="323"/>
            <ac:inkMk id="29" creationId="{3D3897FD-723E-487A-8CAD-6FE07100CC43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65" v="566" actId="1076"/>
          <ac:inkMkLst>
            <pc:docMk/>
            <pc:sldMk cId="2612938237" sldId="323"/>
            <ac:inkMk id="31" creationId="{24F6D6CF-60FE-4441-9009-85886664E578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81" v="567" actId="1076"/>
          <ac:inkMkLst>
            <pc:docMk/>
            <pc:sldMk cId="2612938237" sldId="323"/>
            <ac:inkMk id="33" creationId="{C9BAA294-595D-4692-BB2F-4BE24441ED42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81" v="568" actId="1076"/>
          <ac:inkMkLst>
            <pc:docMk/>
            <pc:sldMk cId="2612938237" sldId="323"/>
            <ac:inkMk id="35" creationId="{D890AD29-6E65-41A5-AC80-713245032D0D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96" v="569" actId="1076"/>
          <ac:inkMkLst>
            <pc:docMk/>
            <pc:sldMk cId="2612938237" sldId="323"/>
            <ac:inkMk id="37" creationId="{B64F7EC2-C2F7-4256-AD0B-B40A987A8B56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096" v="570" actId="1076"/>
          <ac:inkMkLst>
            <pc:docMk/>
            <pc:sldMk cId="2612938237" sldId="323"/>
            <ac:inkMk id="39" creationId="{A3157789-CD8A-4E26-9F40-2886A4671FC7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112" v="571" actId="1076"/>
          <ac:inkMkLst>
            <pc:docMk/>
            <pc:sldMk cId="2612938237" sldId="323"/>
            <ac:inkMk id="41" creationId="{BDB5A406-519C-425A-B573-98BE96BF945F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112" v="572" actId="1076"/>
          <ac:inkMkLst>
            <pc:docMk/>
            <pc:sldMk cId="2612938237" sldId="323"/>
            <ac:inkMk id="43" creationId="{0F284F6D-0EFF-4A39-98F3-C0B46A3117FE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128" v="573" actId="1076"/>
          <ac:inkMkLst>
            <pc:docMk/>
            <pc:sldMk cId="2612938237" sldId="323"/>
            <ac:inkMk id="45" creationId="{52DB611B-35D9-4B76-B3AB-DFEFF30288F7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7:36.128" v="574" actId="1076"/>
          <ac:inkMkLst>
            <pc:docMk/>
            <pc:sldMk cId="2612938237" sldId="323"/>
            <ac:inkMk id="47" creationId="{1920B998-6B88-449D-81A1-C24AEB7EEC61}"/>
          </ac:inkMkLst>
        </pc:inkChg>
      </pc:sldChg>
      <pc:sldChg chg="addSp delSp modSp new 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4267303239" sldId="324"/>
        </pc:sldMkLst>
        <pc:spChg chg="mod ord">
          <ac:chgData name="Brendan Burns" userId="S::bburns@microsoft.com::3da6ea3e-6e90-4f8d-998c-19906865a871" providerId="AD" clId="Web-{E89B3876-CC82-4F6C-A236-6BDE51070F2E}" dt="2020-07-16T20:51:23.909" v="825"/>
          <ac:spMkLst>
            <pc:docMk/>
            <pc:sldMk cId="4267303239" sldId="324"/>
            <ac:spMk id="2" creationId="{EC9500DE-AFA9-411A-BD71-4538874E6F61}"/>
          </ac:spMkLst>
        </pc:spChg>
        <pc:spChg chg="del mod">
          <ac:chgData name="Brendan Burns" userId="S::bburns@microsoft.com::3da6ea3e-6e90-4f8d-998c-19906865a871" providerId="AD" clId="Web-{E89B3876-CC82-4F6C-A236-6BDE51070F2E}" dt="2020-07-16T20:47:57.550" v="625"/>
          <ac:spMkLst>
            <pc:docMk/>
            <pc:sldMk cId="4267303239" sldId="324"/>
            <ac:spMk id="3" creationId="{F2F7D2F5-D311-4732-938E-4B629BE71269}"/>
          </ac:spMkLst>
        </pc:spChg>
        <pc:inkChg chg="add mod">
          <ac:chgData name="Brendan Burns" userId="S::bburns@microsoft.com::3da6ea3e-6e90-4f8d-998c-19906865a871" providerId="AD" clId="Web-{E89B3876-CC82-4F6C-A236-6BDE51070F2E}" dt="2020-07-16T20:48:13.206" v="637" actId="1076"/>
          <ac:inkMkLst>
            <pc:docMk/>
            <pc:sldMk cId="4267303239" sldId="324"/>
            <ac:inkMk id="5" creationId="{F2828C56-CD30-4377-8033-AB2C0676001C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8:13.206" v="638" actId="1076"/>
          <ac:inkMkLst>
            <pc:docMk/>
            <pc:sldMk cId="4267303239" sldId="324"/>
            <ac:inkMk id="7" creationId="{38287E43-707C-4BBB-8FD8-FFE9E36F26F8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8:13.206" v="639" actId="1076"/>
          <ac:inkMkLst>
            <pc:docMk/>
            <pc:sldMk cId="4267303239" sldId="324"/>
            <ac:inkMk id="9" creationId="{606594AA-BAFE-4D30-A4A5-090C5D1618F1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8:13.223" v="640" actId="1076"/>
          <ac:inkMkLst>
            <pc:docMk/>
            <pc:sldMk cId="4267303239" sldId="324"/>
            <ac:inkMk id="11" creationId="{8533B70A-02E3-47F5-854E-E68E02EE16A9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8:13.223" v="641" actId="1076"/>
          <ac:inkMkLst>
            <pc:docMk/>
            <pc:sldMk cId="4267303239" sldId="324"/>
            <ac:inkMk id="13" creationId="{D77F2E4F-EB0F-4383-8817-45998354BAF4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8:13.237" v="642" actId="1076"/>
          <ac:inkMkLst>
            <pc:docMk/>
            <pc:sldMk cId="4267303239" sldId="324"/>
            <ac:inkMk id="15" creationId="{A137BDB0-0672-4DE8-AB1B-80AAEBE1D131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8:13.237" v="643" actId="1076"/>
          <ac:inkMkLst>
            <pc:docMk/>
            <pc:sldMk cId="4267303239" sldId="324"/>
            <ac:inkMk id="17" creationId="{BBD55AA3-D6AF-405B-96B2-02503DB1B3E6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8:13.237" v="644" actId="1076"/>
          <ac:inkMkLst>
            <pc:docMk/>
            <pc:sldMk cId="4267303239" sldId="324"/>
            <ac:inkMk id="19" creationId="{B058608A-0295-4112-8444-85438AC339E6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8:13.253" v="645" actId="1076"/>
          <ac:inkMkLst>
            <pc:docMk/>
            <pc:sldMk cId="4267303239" sldId="324"/>
            <ac:inkMk id="21" creationId="{9F3E9617-D213-4EC0-9274-5EA2FBDC12C0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8:13.253" v="646" actId="1076"/>
          <ac:inkMkLst>
            <pc:docMk/>
            <pc:sldMk cId="4267303239" sldId="324"/>
            <ac:inkMk id="23" creationId="{387438A8-EBE2-400F-9681-A896563F4934}"/>
          </ac:inkMkLst>
        </pc:inkChg>
        <pc:inkChg chg="add mod">
          <ac:chgData name="Brendan Burns" userId="S::bburns@microsoft.com::3da6ea3e-6e90-4f8d-998c-19906865a871" providerId="AD" clId="Web-{E89B3876-CC82-4F6C-A236-6BDE51070F2E}" dt="2020-07-16T20:48:13.268" v="647" actId="1076"/>
          <ac:inkMkLst>
            <pc:docMk/>
            <pc:sldMk cId="4267303239" sldId="324"/>
            <ac:inkMk id="25" creationId="{51E9D429-D86D-4867-B91B-030B2F92CFF1}"/>
          </ac:inkMkLst>
        </pc:inkChg>
      </pc:sldChg>
      <pc:sldChg chg="addSp delSp modSp new mod modClrScheme chgLayout">
        <pc:chgData name="Brendan Burns" userId="S::bburns@microsoft.com::3da6ea3e-6e90-4f8d-998c-19906865a871" providerId="AD" clId="Web-{E89B3876-CC82-4F6C-A236-6BDE51070F2E}" dt="2020-07-16T20:51:23.909" v="825"/>
        <pc:sldMkLst>
          <pc:docMk/>
          <pc:sldMk cId="807832724" sldId="325"/>
        </pc:sldMkLst>
        <pc:spChg chg="mod ord">
          <ac:chgData name="Brendan Burns" userId="S::bburns@microsoft.com::3da6ea3e-6e90-4f8d-998c-19906865a871" providerId="AD" clId="Web-{E89B3876-CC82-4F6C-A236-6BDE51070F2E}" dt="2020-07-16T20:51:23.909" v="825"/>
          <ac:spMkLst>
            <pc:docMk/>
            <pc:sldMk cId="807832724" sldId="325"/>
            <ac:spMk id="2" creationId="{49AD144A-C6FD-435B-9A69-4F22B54B6585}"/>
          </ac:spMkLst>
        </pc:spChg>
        <pc:spChg chg="del">
          <ac:chgData name="Brendan Burns" userId="S::bburns@microsoft.com::3da6ea3e-6e90-4f8d-998c-19906865a871" providerId="AD" clId="Web-{E89B3876-CC82-4F6C-A236-6BDE51070F2E}" dt="2020-07-16T20:48:27.018" v="669"/>
          <ac:spMkLst>
            <pc:docMk/>
            <pc:sldMk cId="807832724" sldId="325"/>
            <ac:spMk id="3" creationId="{4AD1BBA8-2010-480B-8345-57739CDA2D0F}"/>
          </ac:spMkLst>
        </pc:spChg>
        <pc:inkChg chg="add">
          <ac:chgData name="Brendan Burns" userId="S::bburns@microsoft.com::3da6ea3e-6e90-4f8d-998c-19906865a871" providerId="AD" clId="Web-{E89B3876-CC82-4F6C-A236-6BDE51070F2E}" dt="2020-07-16T20:48:39.596" v="670"/>
          <ac:inkMkLst>
            <pc:docMk/>
            <pc:sldMk cId="807832724" sldId="325"/>
            <ac:inkMk id="5" creationId="{555DF4F7-9184-4F49-BCC0-CD8CF0E44757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596" v="671"/>
          <ac:inkMkLst>
            <pc:docMk/>
            <pc:sldMk cId="807832724" sldId="325"/>
            <ac:inkMk id="7" creationId="{4D8465D4-7DF4-440C-B7A2-5DC4AA3C56AB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612" v="672"/>
          <ac:inkMkLst>
            <pc:docMk/>
            <pc:sldMk cId="807832724" sldId="325"/>
            <ac:inkMk id="9" creationId="{C2401109-28CC-4AEC-B490-B2832E0A540A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628" v="673"/>
          <ac:inkMkLst>
            <pc:docMk/>
            <pc:sldMk cId="807832724" sldId="325"/>
            <ac:inkMk id="11" creationId="{DA5FCEE0-2AE4-457E-8E30-4A3421AE58A6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628" v="674"/>
          <ac:inkMkLst>
            <pc:docMk/>
            <pc:sldMk cId="807832724" sldId="325"/>
            <ac:inkMk id="13" creationId="{D1300B8F-DA10-4980-B94D-FF98B84D4292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643" v="675"/>
          <ac:inkMkLst>
            <pc:docMk/>
            <pc:sldMk cId="807832724" sldId="325"/>
            <ac:inkMk id="15" creationId="{B5FECB31-CA9A-4A1B-8FE8-EC5B38A2503D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660" v="676"/>
          <ac:inkMkLst>
            <pc:docMk/>
            <pc:sldMk cId="807832724" sldId="325"/>
            <ac:inkMk id="17" creationId="{5E31099D-6504-42E1-B290-AF384948069D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660" v="677"/>
          <ac:inkMkLst>
            <pc:docMk/>
            <pc:sldMk cId="807832724" sldId="325"/>
            <ac:inkMk id="19" creationId="{138FE772-F666-4A52-BFA7-677EBB76896D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676" v="678"/>
          <ac:inkMkLst>
            <pc:docMk/>
            <pc:sldMk cId="807832724" sldId="325"/>
            <ac:inkMk id="21" creationId="{17C3E62B-610C-4191-BFDE-CF2A11A35A81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676" v="679"/>
          <ac:inkMkLst>
            <pc:docMk/>
            <pc:sldMk cId="807832724" sldId="325"/>
            <ac:inkMk id="23" creationId="{97B5725D-0807-4011-BE08-B9EBE62C7E41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690" v="680"/>
          <ac:inkMkLst>
            <pc:docMk/>
            <pc:sldMk cId="807832724" sldId="325"/>
            <ac:inkMk id="25" creationId="{7309271E-8121-46AD-BA5E-9848B3CC2C3D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706" v="681"/>
          <ac:inkMkLst>
            <pc:docMk/>
            <pc:sldMk cId="807832724" sldId="325"/>
            <ac:inkMk id="27" creationId="{67E846B7-3901-444A-88DD-53F596992390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706" v="682"/>
          <ac:inkMkLst>
            <pc:docMk/>
            <pc:sldMk cId="807832724" sldId="325"/>
            <ac:inkMk id="29" creationId="{CA22011F-6823-4745-B011-399B895DE96E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721" v="683"/>
          <ac:inkMkLst>
            <pc:docMk/>
            <pc:sldMk cId="807832724" sldId="325"/>
            <ac:inkMk id="31" creationId="{EE8E242A-7265-456B-BDCE-4D43D759D9AA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721" v="684"/>
          <ac:inkMkLst>
            <pc:docMk/>
            <pc:sldMk cId="807832724" sldId="325"/>
            <ac:inkMk id="33" creationId="{0B9CF3C3-1A60-45B2-9442-150BF568B07A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737" v="685"/>
          <ac:inkMkLst>
            <pc:docMk/>
            <pc:sldMk cId="807832724" sldId="325"/>
            <ac:inkMk id="35" creationId="{983791FF-367C-4928-9D5A-7859ECDDB3CE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753" v="686"/>
          <ac:inkMkLst>
            <pc:docMk/>
            <pc:sldMk cId="807832724" sldId="325"/>
            <ac:inkMk id="37" creationId="{1A3948E2-5AF0-4C8D-A725-0B4632926DB1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753" v="687"/>
          <ac:inkMkLst>
            <pc:docMk/>
            <pc:sldMk cId="807832724" sldId="325"/>
            <ac:inkMk id="39" creationId="{C1FE7C4D-95CF-47EC-92CA-0E8B356048C6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768" v="688"/>
          <ac:inkMkLst>
            <pc:docMk/>
            <pc:sldMk cId="807832724" sldId="325"/>
            <ac:inkMk id="41" creationId="{9F8E9338-2D18-4310-8E89-C9C93EACDB08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768" v="689"/>
          <ac:inkMkLst>
            <pc:docMk/>
            <pc:sldMk cId="807832724" sldId="325"/>
            <ac:inkMk id="43" creationId="{C6C7391A-0296-4742-90AA-FF724F894F31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784" v="690"/>
          <ac:inkMkLst>
            <pc:docMk/>
            <pc:sldMk cId="807832724" sldId="325"/>
            <ac:inkMk id="45" creationId="{75B20994-911C-428E-A62D-61C607B9F0CF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800" v="691"/>
          <ac:inkMkLst>
            <pc:docMk/>
            <pc:sldMk cId="807832724" sldId="325"/>
            <ac:inkMk id="47" creationId="{3AA8AFC4-E519-4BCD-B580-C05C36D3E3B6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800" v="692"/>
          <ac:inkMkLst>
            <pc:docMk/>
            <pc:sldMk cId="807832724" sldId="325"/>
            <ac:inkMk id="49" creationId="{3280B9FE-5D24-4DC2-A59C-D7FADAA9DE33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815" v="693"/>
          <ac:inkMkLst>
            <pc:docMk/>
            <pc:sldMk cId="807832724" sldId="325"/>
            <ac:inkMk id="51" creationId="{DC9F7E3E-E786-4D5C-8402-2B1DE113115E}"/>
          </ac:inkMkLst>
        </pc:inkChg>
        <pc:inkChg chg="add">
          <ac:chgData name="Brendan Burns" userId="S::bburns@microsoft.com::3da6ea3e-6e90-4f8d-998c-19906865a871" providerId="AD" clId="Web-{E89B3876-CC82-4F6C-A236-6BDE51070F2E}" dt="2020-07-16T20:48:39.831" v="694"/>
          <ac:inkMkLst>
            <pc:docMk/>
            <pc:sldMk cId="807832724" sldId="325"/>
            <ac:inkMk id="53" creationId="{31D3B381-1DEA-4B0F-85D0-ED9EDDDABA5B}"/>
          </ac:inkMkLst>
        </pc:ink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1:04:34.553" v="927" actId="20577"/>
        <pc:sldMkLst>
          <pc:docMk/>
          <pc:sldMk cId="1781477761" sldId="326"/>
        </pc:sldMkLst>
        <pc:spChg chg="mod ord">
          <ac:chgData name="Brendan Burns" userId="S::bburns@microsoft.com::3da6ea3e-6e90-4f8d-998c-19906865a871" providerId="AD" clId="Web-{E89B3876-CC82-4F6C-A236-6BDE51070F2E}" dt="2020-07-16T21:04:34.553" v="927" actId="20577"/>
          <ac:spMkLst>
            <pc:docMk/>
            <pc:sldMk cId="1781477761" sldId="326"/>
            <ac:spMk id="2" creationId="{FB10F9B0-740E-48A2-AF50-43D4DBF4240C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1:03:49.083" v="893"/>
          <ac:spMkLst>
            <pc:docMk/>
            <pc:sldMk cId="1781477761" sldId="326"/>
            <ac:spMk id="3" creationId="{BE815D61-11AE-4DC9-B861-1D0668512DFD}"/>
          </ac:spMkLst>
        </pc:spChg>
        <pc:spChg chg="add">
          <ac:chgData name="Brendan Burns" userId="S::bburns@microsoft.com::3da6ea3e-6e90-4f8d-998c-19906865a871" providerId="AD" clId="Web-{E89B3876-CC82-4F6C-A236-6BDE51070F2E}" dt="2020-07-16T21:04:11.474" v="894"/>
          <ac:spMkLst>
            <pc:docMk/>
            <pc:sldMk cId="1781477761" sldId="326"/>
            <ac:spMk id="9" creationId="{E446B7E6-8568-417F-959E-DB3D1E70F648}"/>
          </ac:spMkLst>
        </pc:spChg>
        <pc:spChg chg="add">
          <ac:chgData name="Brendan Burns" userId="S::bburns@microsoft.com::3da6ea3e-6e90-4f8d-998c-19906865a871" providerId="AD" clId="Web-{E89B3876-CC82-4F6C-A236-6BDE51070F2E}" dt="2020-07-16T21:04:11.474" v="894"/>
          <ac:spMkLst>
            <pc:docMk/>
            <pc:sldMk cId="1781477761" sldId="326"/>
            <ac:spMk id="11" creationId="{54047A07-72EC-41BC-A55F-C264F639FB20}"/>
          </ac:spMkLst>
        </pc:spChg>
        <pc:picChg chg="add mod ord">
          <ac:chgData name="Brendan Burns" userId="S::bburns@microsoft.com::3da6ea3e-6e90-4f8d-998c-19906865a871" providerId="AD" clId="Web-{E89B3876-CC82-4F6C-A236-6BDE51070F2E}" dt="2020-07-16T21:04:11.474" v="894"/>
          <ac:picMkLst>
            <pc:docMk/>
            <pc:sldMk cId="1781477761" sldId="326"/>
            <ac:picMk id="4" creationId="{70D51532-6041-4E69-8555-D60E86030657}"/>
          </ac:picMkLst>
        </pc:pic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1:05:35.459" v="934" actId="1076"/>
        <pc:sldMkLst>
          <pc:docMk/>
          <pc:sldMk cId="1611438784" sldId="327"/>
        </pc:sldMkLst>
        <pc:spChg chg="mod ord">
          <ac:chgData name="Brendan Burns" userId="S::bburns@microsoft.com::3da6ea3e-6e90-4f8d-998c-19906865a871" providerId="AD" clId="Web-{E89B3876-CC82-4F6C-A236-6BDE51070F2E}" dt="2020-07-16T21:05:35.459" v="934" actId="1076"/>
          <ac:spMkLst>
            <pc:docMk/>
            <pc:sldMk cId="1611438784" sldId="327"/>
            <ac:spMk id="2" creationId="{6685F7BF-5F33-47AE-BCA1-47594B34A805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1:05:16.021" v="930"/>
          <ac:spMkLst>
            <pc:docMk/>
            <pc:sldMk cId="1611438784" sldId="327"/>
            <ac:spMk id="3" creationId="{2EDC074C-5ACA-49ED-9C58-CCA7A0FD9FF6}"/>
          </ac:spMkLst>
        </pc:spChg>
        <pc:spChg chg="add">
          <ac:chgData name="Brendan Burns" userId="S::bburns@microsoft.com::3da6ea3e-6e90-4f8d-998c-19906865a871" providerId="AD" clId="Web-{E89B3876-CC82-4F6C-A236-6BDE51070F2E}" dt="2020-07-16T21:05:20.506" v="931"/>
          <ac:spMkLst>
            <pc:docMk/>
            <pc:sldMk cId="1611438784" sldId="327"/>
            <ac:spMk id="9" creationId="{E446B7E6-8568-417F-959E-DB3D1E70F648}"/>
          </ac:spMkLst>
        </pc:spChg>
        <pc:spChg chg="add">
          <ac:chgData name="Brendan Burns" userId="S::bburns@microsoft.com::3da6ea3e-6e90-4f8d-998c-19906865a871" providerId="AD" clId="Web-{E89B3876-CC82-4F6C-A236-6BDE51070F2E}" dt="2020-07-16T21:05:20.506" v="931"/>
          <ac:spMkLst>
            <pc:docMk/>
            <pc:sldMk cId="1611438784" sldId="327"/>
            <ac:spMk id="11" creationId="{AFB83730-58A8-42CA-90B3-5D5D2D1B00BC}"/>
          </ac:spMkLst>
        </pc:spChg>
        <pc:picChg chg="add mod ord">
          <ac:chgData name="Brendan Burns" userId="S::bburns@microsoft.com::3da6ea3e-6e90-4f8d-998c-19906865a871" providerId="AD" clId="Web-{E89B3876-CC82-4F6C-A236-6BDE51070F2E}" dt="2020-07-16T21:05:20.506" v="931"/>
          <ac:picMkLst>
            <pc:docMk/>
            <pc:sldMk cId="1611438784" sldId="327"/>
            <ac:picMk id="4" creationId="{31374729-73D3-4616-A71E-9E5CD96184F6}"/>
          </ac:picMkLst>
        </pc:pic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1:07:16.693" v="940" actId="1076"/>
        <pc:sldMkLst>
          <pc:docMk/>
          <pc:sldMk cId="1358139950" sldId="328"/>
        </pc:sldMkLst>
        <pc:spChg chg="mod ord">
          <ac:chgData name="Brendan Burns" userId="S::bburns@microsoft.com::3da6ea3e-6e90-4f8d-998c-19906865a871" providerId="AD" clId="Web-{E89B3876-CC82-4F6C-A236-6BDE51070F2E}" dt="2020-07-16T21:07:16.693" v="940" actId="1076"/>
          <ac:spMkLst>
            <pc:docMk/>
            <pc:sldMk cId="1358139950" sldId="328"/>
            <ac:spMk id="2" creationId="{1F58276C-02D9-44AE-9FF2-9BE4B073AF30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1:05:41.959" v="935"/>
          <ac:spMkLst>
            <pc:docMk/>
            <pc:sldMk cId="1358139950" sldId="328"/>
            <ac:spMk id="3" creationId="{D0815439-D5F3-493C-91A0-641E82A8D466}"/>
          </ac:spMkLst>
        </pc:spChg>
        <pc:spChg chg="add">
          <ac:chgData name="Brendan Burns" userId="S::bburns@microsoft.com::3da6ea3e-6e90-4f8d-998c-19906865a871" providerId="AD" clId="Web-{E89B3876-CC82-4F6C-A236-6BDE51070F2E}" dt="2020-07-16T21:06:58.506" v="937"/>
          <ac:spMkLst>
            <pc:docMk/>
            <pc:sldMk cId="1358139950" sldId="328"/>
            <ac:spMk id="9" creationId="{E446B7E6-8568-417F-959E-DB3D1E70F648}"/>
          </ac:spMkLst>
        </pc:spChg>
        <pc:spChg chg="add">
          <ac:chgData name="Brendan Burns" userId="S::bburns@microsoft.com::3da6ea3e-6e90-4f8d-998c-19906865a871" providerId="AD" clId="Web-{E89B3876-CC82-4F6C-A236-6BDE51070F2E}" dt="2020-07-16T21:06:58.506" v="937"/>
          <ac:spMkLst>
            <pc:docMk/>
            <pc:sldMk cId="1358139950" sldId="328"/>
            <ac:spMk id="11" creationId="{AFB83730-58A8-42CA-90B3-5D5D2D1B00BC}"/>
          </ac:spMkLst>
        </pc:spChg>
        <pc:picChg chg="add mod">
          <ac:chgData name="Brendan Burns" userId="S::bburns@microsoft.com::3da6ea3e-6e90-4f8d-998c-19906865a871" providerId="AD" clId="Web-{E89B3876-CC82-4F6C-A236-6BDE51070F2E}" dt="2020-07-16T21:06:58.506" v="937"/>
          <ac:picMkLst>
            <pc:docMk/>
            <pc:sldMk cId="1358139950" sldId="328"/>
            <ac:picMk id="4" creationId="{B38EC328-D011-4CEA-810E-280C964612F3}"/>
          </ac:picMkLst>
        </pc:pic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1:07:32.318" v="943"/>
        <pc:sldMkLst>
          <pc:docMk/>
          <pc:sldMk cId="1180131314" sldId="329"/>
        </pc:sldMkLst>
        <pc:spChg chg="mod ord">
          <ac:chgData name="Brendan Burns" userId="S::bburns@microsoft.com::3da6ea3e-6e90-4f8d-998c-19906865a871" providerId="AD" clId="Web-{E89B3876-CC82-4F6C-A236-6BDE51070F2E}" dt="2020-07-16T21:07:32.318" v="943"/>
          <ac:spMkLst>
            <pc:docMk/>
            <pc:sldMk cId="1180131314" sldId="329"/>
            <ac:spMk id="2" creationId="{DD62B7A5-FFAD-4711-AB6C-52D7375A5FA0}"/>
          </ac:spMkLst>
        </pc:spChg>
        <pc:spChg chg="add del mod ord">
          <ac:chgData name="Brendan Burns" userId="S::bburns@microsoft.com::3da6ea3e-6e90-4f8d-998c-19906865a871" providerId="AD" clId="Web-{E89B3876-CC82-4F6C-A236-6BDE51070F2E}" dt="2020-07-16T21:07:32.318" v="943"/>
          <ac:spMkLst>
            <pc:docMk/>
            <pc:sldMk cId="1180131314" sldId="329"/>
            <ac:spMk id="3" creationId="{E985F154-ECE6-4621-BE98-FFC9DDAA8B99}"/>
          </ac:spMkLst>
        </pc:spChg>
        <pc:spChg chg="add">
          <ac:chgData name="Brendan Burns" userId="S::bburns@microsoft.com::3da6ea3e-6e90-4f8d-998c-19906865a871" providerId="AD" clId="Web-{E89B3876-CC82-4F6C-A236-6BDE51070F2E}" dt="2020-07-16T21:07:32.318" v="943"/>
          <ac:spMkLst>
            <pc:docMk/>
            <pc:sldMk cId="1180131314" sldId="329"/>
            <ac:spMk id="5" creationId="{8775F366-526C-4C42-8931-696FFE8AA517}"/>
          </ac:spMkLst>
        </pc:spChg>
        <pc:spChg chg="add">
          <ac:chgData name="Brendan Burns" userId="S::bburns@microsoft.com::3da6ea3e-6e90-4f8d-998c-19906865a871" providerId="AD" clId="Web-{E89B3876-CC82-4F6C-A236-6BDE51070F2E}" dt="2020-07-16T21:07:32.318" v="943"/>
          <ac:spMkLst>
            <pc:docMk/>
            <pc:sldMk cId="1180131314" sldId="329"/>
            <ac:spMk id="6" creationId="{B8F5419B-BCBD-42A2-BFFF-781C607339F3}"/>
          </ac:spMkLst>
        </pc:spChg>
        <pc:spChg chg="add del">
          <ac:chgData name="Brendan Burns" userId="S::bburns@microsoft.com::3da6ea3e-6e90-4f8d-998c-19906865a871" providerId="AD" clId="Web-{E89B3876-CC82-4F6C-A236-6BDE51070F2E}" dt="2020-07-16T21:07:32.303" v="942"/>
          <ac:spMkLst>
            <pc:docMk/>
            <pc:sldMk cId="1180131314" sldId="329"/>
            <ac:spMk id="8" creationId="{8775F366-526C-4C42-8931-696FFE8AA517}"/>
          </ac:spMkLst>
        </pc:spChg>
        <pc:spChg chg="add del">
          <ac:chgData name="Brendan Burns" userId="S::bburns@microsoft.com::3da6ea3e-6e90-4f8d-998c-19906865a871" providerId="AD" clId="Web-{E89B3876-CC82-4F6C-A236-6BDE51070F2E}" dt="2020-07-16T21:07:32.303" v="942"/>
          <ac:spMkLst>
            <pc:docMk/>
            <pc:sldMk cId="1180131314" sldId="329"/>
            <ac:spMk id="10" creationId="{2FE8DED1-24FF-4A79-873B-ECE3ABE73035}"/>
          </ac:spMkLst>
        </pc:spChg>
        <pc:spChg chg="add del">
          <ac:chgData name="Brendan Burns" userId="S::bburns@microsoft.com::3da6ea3e-6e90-4f8d-998c-19906865a871" providerId="AD" clId="Web-{E89B3876-CC82-4F6C-A236-6BDE51070F2E}" dt="2020-07-16T21:07:32.303" v="942"/>
          <ac:spMkLst>
            <pc:docMk/>
            <pc:sldMk cId="1180131314" sldId="329"/>
            <ac:spMk id="12" creationId="{0AA6A048-501A-4387-906B-B8A8543E7B11}"/>
          </ac:spMkLst>
        </pc:spChg>
      </pc:sldChg>
      <pc:sldChg chg="addSp delSp modSp new mod setBg modClrScheme chgLayout">
        <pc:chgData name="Brendan Burns" userId="S::bburns@microsoft.com::3da6ea3e-6e90-4f8d-998c-19906865a871" providerId="AD" clId="Web-{E89B3876-CC82-4F6C-A236-6BDE51070F2E}" dt="2020-07-16T21:28:51.168" v="945"/>
        <pc:sldMkLst>
          <pc:docMk/>
          <pc:sldMk cId="2319607368" sldId="330"/>
        </pc:sldMkLst>
        <pc:spChg chg="mod ord">
          <ac:chgData name="Brendan Burns" userId="S::bburns@microsoft.com::3da6ea3e-6e90-4f8d-998c-19906865a871" providerId="AD" clId="Web-{E89B3876-CC82-4F6C-A236-6BDE51070F2E}" dt="2020-07-16T21:28:51.168" v="945"/>
          <ac:spMkLst>
            <pc:docMk/>
            <pc:sldMk cId="2319607368" sldId="330"/>
            <ac:spMk id="2" creationId="{67E49DDC-4CB5-44F9-B701-A862669F6656}"/>
          </ac:spMkLst>
        </pc:spChg>
        <pc:spChg chg="del mod ord">
          <ac:chgData name="Brendan Burns" userId="S::bburns@microsoft.com::3da6ea3e-6e90-4f8d-998c-19906865a871" providerId="AD" clId="Web-{E89B3876-CC82-4F6C-A236-6BDE51070F2E}" dt="2020-07-16T21:28:38.887" v="944"/>
          <ac:spMkLst>
            <pc:docMk/>
            <pc:sldMk cId="2319607368" sldId="330"/>
            <ac:spMk id="3" creationId="{4623C07B-576A-45AA-86F2-DC6FD143FC82}"/>
          </ac:spMkLst>
        </pc:spChg>
        <pc:spChg chg="add">
          <ac:chgData name="Brendan Burns" userId="S::bburns@microsoft.com::3da6ea3e-6e90-4f8d-998c-19906865a871" providerId="AD" clId="Web-{E89B3876-CC82-4F6C-A236-6BDE51070F2E}" dt="2020-07-16T21:28:51.168" v="945"/>
          <ac:spMkLst>
            <pc:docMk/>
            <pc:sldMk cId="2319607368" sldId="330"/>
            <ac:spMk id="9" creationId="{E446B7E6-8568-417F-959E-DB3D1E70F648}"/>
          </ac:spMkLst>
        </pc:spChg>
        <pc:spChg chg="add">
          <ac:chgData name="Brendan Burns" userId="S::bburns@microsoft.com::3da6ea3e-6e90-4f8d-998c-19906865a871" providerId="AD" clId="Web-{E89B3876-CC82-4F6C-A236-6BDE51070F2E}" dt="2020-07-16T21:28:51.168" v="945"/>
          <ac:spMkLst>
            <pc:docMk/>
            <pc:sldMk cId="2319607368" sldId="330"/>
            <ac:spMk id="11" creationId="{54047A07-72EC-41BC-A55F-C264F639FB20}"/>
          </ac:spMkLst>
        </pc:spChg>
        <pc:picChg chg="add mod ord">
          <ac:chgData name="Brendan Burns" userId="S::bburns@microsoft.com::3da6ea3e-6e90-4f8d-998c-19906865a871" providerId="AD" clId="Web-{E89B3876-CC82-4F6C-A236-6BDE51070F2E}" dt="2020-07-16T21:28:51.168" v="945"/>
          <ac:picMkLst>
            <pc:docMk/>
            <pc:sldMk cId="2319607368" sldId="330"/>
            <ac:picMk id="4" creationId="{7A2B4FC7-0496-4A64-91F7-836A474223CF}"/>
          </ac:picMkLst>
        </pc:picChg>
      </pc:sldChg>
      <pc:sldChg chg="modSp add replId">
        <pc:chgData name="Brendan Burns" userId="S::bburns@microsoft.com::3da6ea3e-6e90-4f8d-998c-19906865a871" providerId="AD" clId="Web-{E89B3876-CC82-4F6C-A236-6BDE51070F2E}" dt="2020-07-16T21:00:13.145" v="876" actId="20577"/>
        <pc:sldMkLst>
          <pc:docMk/>
          <pc:sldMk cId="806589991" sldId="331"/>
        </pc:sldMkLst>
        <pc:spChg chg="mod">
          <ac:chgData name="Brendan Burns" userId="S::bburns@microsoft.com::3da6ea3e-6e90-4f8d-998c-19906865a871" providerId="AD" clId="Web-{E89B3876-CC82-4F6C-A236-6BDE51070F2E}" dt="2020-07-16T21:00:13.145" v="876" actId="20577"/>
          <ac:spMkLst>
            <pc:docMk/>
            <pc:sldMk cId="806589991" sldId="331"/>
            <ac:spMk id="2" creationId="{2CA7571C-B3E7-411A-A2D1-A40301AFBC4A}"/>
          </ac:spMkLst>
        </pc:spChg>
      </pc:sldChg>
      <pc:sldMasterChg chg="del delSldLayout">
        <pc:chgData name="Brendan Burns" userId="S::bburns@microsoft.com::3da6ea3e-6e90-4f8d-998c-19906865a871" providerId="AD" clId="Web-{E89B3876-CC82-4F6C-A236-6BDE51070F2E}" dt="2020-07-16T20:51:23.909" v="825"/>
        <pc:sldMasterMkLst>
          <pc:docMk/>
          <pc:sldMasterMk cId="0" sldId="2147483840"/>
        </pc:sldMasterMkLst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41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42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43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44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45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46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47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48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49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50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51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52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53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54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55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58"/>
          </pc:sldLayoutMkLst>
        </pc:sldLayoutChg>
        <pc:sldLayoutChg chg="del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0" sldId="2147483840"/>
            <pc:sldLayoutMk cId="0" sldId="2147483859"/>
          </pc:sldLayoutMkLst>
        </pc:sldLayoutChg>
      </pc:sldMasterChg>
      <pc:sldMasterChg chg="add addSldLayout modSldLayout">
        <pc:chgData name="Brendan Burns" userId="S::bburns@microsoft.com::3da6ea3e-6e90-4f8d-998c-19906865a871" providerId="AD" clId="Web-{E89B3876-CC82-4F6C-A236-6BDE51070F2E}" dt="2020-07-16T20:51:23.909" v="825"/>
        <pc:sldMasterMkLst>
          <pc:docMk/>
          <pc:sldMasterMk cId="1690136321" sldId="2147483860"/>
        </pc:sldMasterMkLst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1464549745" sldId="2147483861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3393693174" sldId="2147483862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4130067001" sldId="2147483863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504579661" sldId="2147483864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3002011111" sldId="2147483865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833412030" sldId="2147483866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806962714" sldId="2147483867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647854420" sldId="2147483868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1554836402" sldId="2147483869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4211887024" sldId="2147483870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4040315133" sldId="2147483871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913751295" sldId="2147483872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3661502420" sldId="2147483873"/>
          </pc:sldLayoutMkLst>
        </pc:sldLayoutChg>
        <pc:sldLayoutChg chg="add mod replId">
          <pc:chgData name="Brendan Burns" userId="S::bburns@microsoft.com::3da6ea3e-6e90-4f8d-998c-19906865a871" providerId="AD" clId="Web-{E89B3876-CC82-4F6C-A236-6BDE51070F2E}" dt="2020-07-16T20:51:23.909" v="825"/>
          <pc:sldLayoutMkLst>
            <pc:docMk/>
            <pc:sldMasterMk cId="1690136321" sldId="2147483860"/>
            <pc:sldLayoutMk cId="3309826241" sldId="2147483874"/>
          </pc:sldLayoutMkLst>
        </pc:sldLayoutChg>
      </pc:sldMasterChg>
    </pc:docChg>
  </pc:docChgLst>
  <pc:docChgLst>
    <pc:chgData name="Brendan Burns" userId="3da6ea3e-6e90-4f8d-998c-19906865a871" providerId="ADAL" clId="{96DBDF16-68AA-4522-9820-43D102871B65}"/>
    <pc:docChg chg="undo custSel mod addSld delSld modSld sldOrd">
      <pc:chgData name="Brendan Burns" userId="3da6ea3e-6e90-4f8d-998c-19906865a871" providerId="ADAL" clId="{96DBDF16-68AA-4522-9820-43D102871B65}" dt="2020-07-17T22:22:17.197" v="1051" actId="1076"/>
      <pc:docMkLst>
        <pc:docMk/>
      </pc:docMkLst>
      <pc:sldChg chg="modSp mod">
        <pc:chgData name="Brendan Burns" userId="3da6ea3e-6e90-4f8d-998c-19906865a871" providerId="ADAL" clId="{96DBDF16-68AA-4522-9820-43D102871B65}" dt="2020-07-17T21:43:23.230" v="1" actId="27636"/>
        <pc:sldMkLst>
          <pc:docMk/>
          <pc:sldMk cId="157246650" sldId="256"/>
        </pc:sldMkLst>
        <pc:spChg chg="mod">
          <ac:chgData name="Brendan Burns" userId="3da6ea3e-6e90-4f8d-998c-19906865a871" providerId="ADAL" clId="{96DBDF16-68AA-4522-9820-43D102871B65}" dt="2020-07-17T21:43:23.230" v="1" actId="27636"/>
          <ac:spMkLst>
            <pc:docMk/>
            <pc:sldMk cId="157246650" sldId="256"/>
            <ac:spMk id="5" creationId="{00000000-0000-0000-0000-000000000000}"/>
          </ac:spMkLst>
        </pc:spChg>
      </pc:sldChg>
      <pc:sldChg chg="del">
        <pc:chgData name="Brendan Burns" userId="3da6ea3e-6e90-4f8d-998c-19906865a871" providerId="ADAL" clId="{96DBDF16-68AA-4522-9820-43D102871B65}" dt="2020-07-17T21:51:14.326" v="105" actId="47"/>
        <pc:sldMkLst>
          <pc:docMk/>
          <pc:sldMk cId="1496576314" sldId="277"/>
        </pc:sldMkLst>
      </pc:sldChg>
      <pc:sldChg chg="del ord">
        <pc:chgData name="Brendan Burns" userId="3da6ea3e-6e90-4f8d-998c-19906865a871" providerId="ADAL" clId="{96DBDF16-68AA-4522-9820-43D102871B65}" dt="2020-07-17T22:04:59.160" v="328" actId="47"/>
        <pc:sldMkLst>
          <pc:docMk/>
          <pc:sldMk cId="1591479179" sldId="278"/>
        </pc:sldMkLst>
      </pc:sldChg>
      <pc:sldChg chg="delSp del mod">
        <pc:chgData name="Brendan Burns" userId="3da6ea3e-6e90-4f8d-998c-19906865a871" providerId="ADAL" clId="{96DBDF16-68AA-4522-9820-43D102871B65}" dt="2020-07-17T22:06:09.076" v="358" actId="47"/>
        <pc:sldMkLst>
          <pc:docMk/>
          <pc:sldMk cId="2580112711" sldId="279"/>
        </pc:sldMkLst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11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12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13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15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16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17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38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39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40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57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62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63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64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65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71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83" creationId="{00000000-0000-0000-0000-000000000000}"/>
          </ac:inkMkLst>
        </pc:inkChg>
        <pc:inkChg chg="del">
          <ac:chgData name="Brendan Burns" userId="3da6ea3e-6e90-4f8d-998c-19906865a871" providerId="ADAL" clId="{96DBDF16-68AA-4522-9820-43D102871B65}" dt="2020-07-17T22:05:46.449" v="354" actId="21"/>
          <ac:inkMkLst>
            <pc:docMk/>
            <pc:sldMk cId="2580112711" sldId="279"/>
            <ac:inkMk id="85" creationId="{00000000-0000-0000-0000-000000000000}"/>
          </ac:inkMkLst>
        </pc:inkChg>
      </pc:sldChg>
      <pc:sldChg chg="del">
        <pc:chgData name="Brendan Burns" userId="3da6ea3e-6e90-4f8d-998c-19906865a871" providerId="ADAL" clId="{96DBDF16-68AA-4522-9820-43D102871B65}" dt="2020-07-17T22:10:28.904" v="474" actId="47"/>
        <pc:sldMkLst>
          <pc:docMk/>
          <pc:sldMk cId="1021260646" sldId="280"/>
        </pc:sldMkLst>
      </pc:sldChg>
      <pc:sldChg chg="del">
        <pc:chgData name="Brendan Burns" userId="3da6ea3e-6e90-4f8d-998c-19906865a871" providerId="ADAL" clId="{96DBDF16-68AA-4522-9820-43D102871B65}" dt="2020-07-17T22:10:27.061" v="473" actId="47"/>
        <pc:sldMkLst>
          <pc:docMk/>
          <pc:sldMk cId="1428887142" sldId="281"/>
        </pc:sldMkLst>
      </pc:sldChg>
      <pc:sldChg chg="del">
        <pc:chgData name="Brendan Burns" userId="3da6ea3e-6e90-4f8d-998c-19906865a871" providerId="ADAL" clId="{96DBDF16-68AA-4522-9820-43D102871B65}" dt="2020-07-17T21:57:40.122" v="181" actId="47"/>
        <pc:sldMkLst>
          <pc:docMk/>
          <pc:sldMk cId="2351530790" sldId="282"/>
        </pc:sldMkLst>
      </pc:sldChg>
      <pc:sldChg chg="del">
        <pc:chgData name="Brendan Burns" userId="3da6ea3e-6e90-4f8d-998c-19906865a871" providerId="ADAL" clId="{96DBDF16-68AA-4522-9820-43D102871B65}" dt="2020-07-17T22:10:53.209" v="479" actId="47"/>
        <pc:sldMkLst>
          <pc:docMk/>
          <pc:sldMk cId="1546281951" sldId="283"/>
        </pc:sldMkLst>
      </pc:sldChg>
      <pc:sldChg chg="modSp">
        <pc:chgData name="Brendan Burns" userId="3da6ea3e-6e90-4f8d-998c-19906865a871" providerId="ADAL" clId="{96DBDF16-68AA-4522-9820-43D102871B65}" dt="2020-07-17T22:11:34.569" v="481" actId="1582"/>
        <pc:sldMkLst>
          <pc:docMk/>
          <pc:sldMk cId="489296347" sldId="284"/>
        </pc:sldMkLst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4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11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16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21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34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35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36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37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41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53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54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55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64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66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68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78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81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82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34.569" v="481" actId="1582"/>
          <ac:inkMkLst>
            <pc:docMk/>
            <pc:sldMk cId="489296347" sldId="284"/>
            <ac:inkMk id="83" creationId="{00000000-0000-0000-0000-000000000000}"/>
          </ac:inkMkLst>
        </pc:inkChg>
      </pc:sldChg>
      <pc:sldChg chg="modSp">
        <pc:chgData name="Brendan Burns" userId="3da6ea3e-6e90-4f8d-998c-19906865a871" providerId="ADAL" clId="{96DBDF16-68AA-4522-9820-43D102871B65}" dt="2020-07-17T22:11:08.568" v="480" actId="1582"/>
        <pc:sldMkLst>
          <pc:docMk/>
          <pc:sldMk cId="2474077528" sldId="285"/>
        </pc:sldMkLst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2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4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5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16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51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52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66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67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69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70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71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08.568" v="480" actId="1582"/>
          <ac:inkMkLst>
            <pc:docMk/>
            <pc:sldMk cId="2474077528" sldId="285"/>
            <ac:inkMk id="72" creationId="{00000000-0000-0000-0000-000000000000}"/>
          </ac:inkMkLst>
        </pc:inkChg>
      </pc:sldChg>
      <pc:sldChg chg="del">
        <pc:chgData name="Brendan Burns" userId="3da6ea3e-6e90-4f8d-998c-19906865a871" providerId="ADAL" clId="{96DBDF16-68AA-4522-9820-43D102871B65}" dt="2020-07-17T22:12:42.924" v="527" actId="47"/>
        <pc:sldMkLst>
          <pc:docMk/>
          <pc:sldMk cId="1816181664" sldId="287"/>
        </pc:sldMkLst>
      </pc:sldChg>
      <pc:sldChg chg="modSp">
        <pc:chgData name="Brendan Burns" userId="3da6ea3e-6e90-4f8d-998c-19906865a871" providerId="ADAL" clId="{96DBDF16-68AA-4522-9820-43D102871B65}" dt="2020-07-17T22:11:50.536" v="482" actId="1582"/>
        <pc:sldMkLst>
          <pc:docMk/>
          <pc:sldMk cId="3802045895" sldId="288"/>
        </pc:sldMkLst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3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16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17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18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19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20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21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23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29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34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35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36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37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38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39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45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46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52" creationId="{00000000-0000-0000-0000-000000000000}"/>
          </ac:inkMkLst>
        </pc:inkChg>
        <pc:inkChg chg="mod">
          <ac:chgData name="Brendan Burns" userId="3da6ea3e-6e90-4f8d-998c-19906865a871" providerId="ADAL" clId="{96DBDF16-68AA-4522-9820-43D102871B65}" dt="2020-07-17T22:11:50.536" v="482" actId="1582"/>
          <ac:inkMkLst>
            <pc:docMk/>
            <pc:sldMk cId="3802045895" sldId="288"/>
            <ac:inkMk id="66" creationId="{00000000-0000-0000-0000-000000000000}"/>
          </ac:inkMkLst>
        </pc:inkChg>
      </pc:sldChg>
      <pc:sldChg chg="del">
        <pc:chgData name="Brendan Burns" userId="3da6ea3e-6e90-4f8d-998c-19906865a871" providerId="ADAL" clId="{96DBDF16-68AA-4522-9820-43D102871B65}" dt="2020-07-17T22:14:27.594" v="658" actId="47"/>
        <pc:sldMkLst>
          <pc:docMk/>
          <pc:sldMk cId="2908843144" sldId="289"/>
        </pc:sldMkLst>
      </pc:sldChg>
      <pc:sldChg chg="del">
        <pc:chgData name="Brendan Burns" userId="3da6ea3e-6e90-4f8d-998c-19906865a871" providerId="ADAL" clId="{96DBDF16-68AA-4522-9820-43D102871B65}" dt="2020-07-17T22:17:00.205" v="821" actId="47"/>
        <pc:sldMkLst>
          <pc:docMk/>
          <pc:sldMk cId="2152532390" sldId="290"/>
        </pc:sldMkLst>
      </pc:sldChg>
      <pc:sldChg chg="del">
        <pc:chgData name="Brendan Burns" userId="3da6ea3e-6e90-4f8d-998c-19906865a871" providerId="ADAL" clId="{96DBDF16-68AA-4522-9820-43D102871B65}" dt="2020-07-17T22:10:24.809" v="472" actId="47"/>
        <pc:sldMkLst>
          <pc:docMk/>
          <pc:sldMk cId="831297990" sldId="302"/>
        </pc:sldMkLst>
      </pc:sldChg>
      <pc:sldChg chg="modSp">
        <pc:chgData name="Brendan Burns" userId="3da6ea3e-6e90-4f8d-998c-19906865a871" providerId="ADAL" clId="{96DBDF16-68AA-4522-9820-43D102871B65}" dt="2020-07-17T21:43:23.078" v="0" actId="1582"/>
        <pc:sldMkLst>
          <pc:docMk/>
          <pc:sldMk cId="1938026349" sldId="321"/>
        </pc:sldMkLst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5" creationId="{ECDF7E49-40D4-44F2-A4E9-7F408866B10B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7" creationId="{C459A1CD-0539-4831-8473-B726CA78A2CA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9" creationId="{ABDB7E18-BFC6-448F-BDC2-23F95FF3D45A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11" creationId="{984DDD63-9BD6-4339-9173-903B8DD8B8C4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13" creationId="{5FCCB633-574B-4C15-A921-7A90BD11240A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15" creationId="{E9AA60FF-BAD2-4BAB-A689-57511F238866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17" creationId="{2CB5405F-5EC5-407C-8BA7-AF78DA15957A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19" creationId="{E33F1C88-20A9-4301-AE58-A749E6EE91DA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21" creationId="{F60D6986-27EF-4D66-A9D4-BE815C20AE70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23" creationId="{17793647-359E-4466-868A-3E5F73CFC911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25" creationId="{EF3E99D8-8B9E-4B1C-8675-C6B52E48131D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27" creationId="{683870CF-1CAC-4323-BB72-71F98FDA7D30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29" creationId="{6B3DEEA4-F939-4A1C-BFC5-826CAC6817D8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31" creationId="{6A006BBD-4E20-4CAA-BD76-AD4A15B167E9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33" creationId="{8D08F7C5-CFD7-46E0-B2B6-5FF978D29856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35" creationId="{5A6B0970-630B-4A34-86B9-1E50E57092C5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37" creationId="{02322972-B429-4986-AF3F-B4E79E563C74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39" creationId="{5DE45060-884B-4BEB-934B-CB7AF01CD092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41" creationId="{8C4FE3C7-607F-4318-BF9A-DB7734BCF7A6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43" creationId="{92C938FA-C46C-43C1-AE35-F6FC1327547D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45" creationId="{47D566E1-A9D3-4601-81F1-3BB2E565E10C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47" creationId="{43346F7D-4E0C-485F-BEB3-6EA02FD4103E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49" creationId="{D5E4D0BB-9C09-4900-9FA8-872E9BE62711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51" creationId="{9433CB61-A272-4D33-8460-2B5AE18E3284}"/>
          </ac:inkMkLst>
        </pc:inkChg>
        <pc:inkChg chg="mod">
          <ac:chgData name="Brendan Burns" userId="3da6ea3e-6e90-4f8d-998c-19906865a871" providerId="ADAL" clId="{96DBDF16-68AA-4522-9820-43D102871B65}" dt="2020-07-17T21:43:23.078" v="0" actId="1582"/>
          <ac:inkMkLst>
            <pc:docMk/>
            <pc:sldMk cId="1938026349" sldId="321"/>
            <ac:inkMk id="53" creationId="{8A1C519C-598D-4070-B057-73A2AA60132D}"/>
          </ac:inkMkLst>
        </pc:inkChg>
      </pc:sldChg>
      <pc:sldChg chg="modSp mod">
        <pc:chgData name="Brendan Burns" userId="3da6ea3e-6e90-4f8d-998c-19906865a871" providerId="ADAL" clId="{96DBDF16-68AA-4522-9820-43D102871B65}" dt="2020-07-17T21:48:17.352" v="56" actId="20577"/>
        <pc:sldMkLst>
          <pc:docMk/>
          <pc:sldMk cId="1281240163" sldId="322"/>
        </pc:sldMkLst>
        <pc:spChg chg="mod">
          <ac:chgData name="Brendan Burns" userId="3da6ea3e-6e90-4f8d-998c-19906865a871" providerId="ADAL" clId="{96DBDF16-68AA-4522-9820-43D102871B65}" dt="2020-07-17T21:48:17.352" v="56" actId="20577"/>
          <ac:spMkLst>
            <pc:docMk/>
            <pc:sldMk cId="1281240163" sldId="322"/>
            <ac:spMk id="2" creationId="{95514745-3048-4B01-A547-4811203F33EE}"/>
          </ac:spMkLst>
        </pc:sp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5" creationId="{2C68FD4E-8FB1-4383-BCED-BDE1261DC11A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7" creationId="{8E7F2C11-4C00-4556-A517-70D2F6881D65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9" creationId="{BE641DF8-4D30-4367-82B8-812ED642C858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11" creationId="{B924C1F3-86E0-4208-833B-586A810CD176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13" creationId="{60EE5EE2-0F12-45E0-913E-9A67F631D63E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15" creationId="{23CF7A5B-5055-497D-9970-B7AD8D69BBB4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17" creationId="{89EF4978-A9C0-4C89-A96C-F370018E1BFB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19" creationId="{B3E539E6-A7EF-4DB4-8E13-8E82A9F2E7C3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21" creationId="{94D1A530-C40E-411B-A4AF-DEDB71CEFAB1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23" creationId="{CEEB6395-421B-496B-BF6E-EA8B207113CA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25" creationId="{283B860F-D419-4AB6-9D1E-44DC5F41C196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27" creationId="{DEC6E067-37AA-4E11-81EB-CE3FF7D75F2F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29" creationId="{E59F1894-9731-4BC9-B340-F092B36B1DFA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31" creationId="{C6C0A9DB-4359-4D6A-B3FC-FD943AEC654F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33" creationId="{801914E5-B98D-45FC-8921-1712C47BED32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35" creationId="{1B182740-4A6F-4EC8-8134-92E3D75ED14A}"/>
          </ac:inkMkLst>
        </pc:inkChg>
        <pc:inkChg chg="mod">
          <ac:chgData name="Brendan Burns" userId="3da6ea3e-6e90-4f8d-998c-19906865a871" providerId="ADAL" clId="{96DBDF16-68AA-4522-9820-43D102871B65}" dt="2020-07-17T21:43:36.201" v="2" actId="1582"/>
          <ac:inkMkLst>
            <pc:docMk/>
            <pc:sldMk cId="1281240163" sldId="322"/>
            <ac:inkMk id="37" creationId="{89026FCE-BFA9-4BB7-85AC-7AA8AAD823A9}"/>
          </ac:inkMkLst>
        </pc:inkChg>
      </pc:sldChg>
      <pc:sldChg chg="modSp mod">
        <pc:chgData name="Brendan Burns" userId="3da6ea3e-6e90-4f8d-998c-19906865a871" providerId="ADAL" clId="{96DBDF16-68AA-4522-9820-43D102871B65}" dt="2020-07-17T21:48:11.458" v="50" actId="20577"/>
        <pc:sldMkLst>
          <pc:docMk/>
          <pc:sldMk cId="2612938237" sldId="323"/>
        </pc:sldMkLst>
        <pc:spChg chg="mod">
          <ac:chgData name="Brendan Burns" userId="3da6ea3e-6e90-4f8d-998c-19906865a871" providerId="ADAL" clId="{96DBDF16-68AA-4522-9820-43D102871B65}" dt="2020-07-17T21:48:11.458" v="50" actId="20577"/>
          <ac:spMkLst>
            <pc:docMk/>
            <pc:sldMk cId="2612938237" sldId="323"/>
            <ac:spMk id="2" creationId="{3D9699FC-4F98-46A1-B152-6D42286E76E5}"/>
          </ac:spMkLst>
        </pc:sp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5" creationId="{C88B8382-11D7-4074-9932-CB3DAE22AB3C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7" creationId="{256DA0FD-FA65-46BF-96BC-C8188E08DF49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9" creationId="{7AE47E4F-2B31-4DFE-ABF6-90BC98344C34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11" creationId="{EE3DCCD5-FBBA-42A6-AE21-DCF7361C9401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13" creationId="{6C00E82A-8DC1-44EC-8434-EAC97A498691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15" creationId="{42A9DC3C-BAD1-4E44-918B-3F973C652BC3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17" creationId="{C61A7346-0C88-4593-8937-D03E0ED46795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19" creationId="{F7BA66EC-5BA0-439C-89A9-BD8B63A3B230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21" creationId="{38A4CBA1-ADA5-4390-897B-D441E121E3E8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23" creationId="{5338885E-B09D-4DAB-9CB3-EC3E448A456D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25" creationId="{D6A9F1FF-2382-4E94-98F6-AB63FA92BBFE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27" creationId="{FD606661-4DCB-4F2A-BB22-00D113499D43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29" creationId="{3D3897FD-723E-487A-8CAD-6FE07100CC43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31" creationId="{24F6D6CF-60FE-4441-9009-85886664E578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33" creationId="{C9BAA294-595D-4692-BB2F-4BE24441ED42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35" creationId="{D890AD29-6E65-41A5-AC80-713245032D0D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37" creationId="{B64F7EC2-C2F7-4256-AD0B-B40A987A8B56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39" creationId="{A3157789-CD8A-4E26-9F40-2886A4671FC7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41" creationId="{BDB5A406-519C-425A-B573-98BE96BF945F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43" creationId="{0F284F6D-0EFF-4A39-98F3-C0B46A3117FE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45" creationId="{52DB611B-35D9-4B76-B3AB-DFEFF30288F7}"/>
          </ac:inkMkLst>
        </pc:inkChg>
        <pc:inkChg chg="mod">
          <ac:chgData name="Brendan Burns" userId="3da6ea3e-6e90-4f8d-998c-19906865a871" providerId="ADAL" clId="{96DBDF16-68AA-4522-9820-43D102871B65}" dt="2020-07-17T21:43:46.360" v="3" actId="1582"/>
          <ac:inkMkLst>
            <pc:docMk/>
            <pc:sldMk cId="2612938237" sldId="323"/>
            <ac:inkMk id="47" creationId="{1920B998-6B88-449D-81A1-C24AEB7EEC61}"/>
          </ac:inkMkLst>
        </pc:inkChg>
      </pc:sldChg>
      <pc:sldChg chg="modSp">
        <pc:chgData name="Brendan Burns" userId="3da6ea3e-6e90-4f8d-998c-19906865a871" providerId="ADAL" clId="{96DBDF16-68AA-4522-9820-43D102871B65}" dt="2020-07-17T21:47:53.813" v="42" actId="1582"/>
        <pc:sldMkLst>
          <pc:docMk/>
          <pc:sldMk cId="4267303239" sldId="324"/>
        </pc:sldMkLst>
        <pc:inkChg chg="mod">
          <ac:chgData name="Brendan Burns" userId="3da6ea3e-6e90-4f8d-998c-19906865a871" providerId="ADAL" clId="{96DBDF16-68AA-4522-9820-43D102871B65}" dt="2020-07-17T21:47:53.813" v="42" actId="1582"/>
          <ac:inkMkLst>
            <pc:docMk/>
            <pc:sldMk cId="4267303239" sldId="324"/>
            <ac:inkMk id="5" creationId="{F2828C56-CD30-4377-8033-AB2C0676001C}"/>
          </ac:inkMkLst>
        </pc:inkChg>
        <pc:inkChg chg="mod">
          <ac:chgData name="Brendan Burns" userId="3da6ea3e-6e90-4f8d-998c-19906865a871" providerId="ADAL" clId="{96DBDF16-68AA-4522-9820-43D102871B65}" dt="2020-07-17T21:47:53.813" v="42" actId="1582"/>
          <ac:inkMkLst>
            <pc:docMk/>
            <pc:sldMk cId="4267303239" sldId="324"/>
            <ac:inkMk id="7" creationId="{38287E43-707C-4BBB-8FD8-FFE9E36F26F8}"/>
          </ac:inkMkLst>
        </pc:inkChg>
        <pc:inkChg chg="mod">
          <ac:chgData name="Brendan Burns" userId="3da6ea3e-6e90-4f8d-998c-19906865a871" providerId="ADAL" clId="{96DBDF16-68AA-4522-9820-43D102871B65}" dt="2020-07-17T21:47:53.813" v="42" actId="1582"/>
          <ac:inkMkLst>
            <pc:docMk/>
            <pc:sldMk cId="4267303239" sldId="324"/>
            <ac:inkMk id="9" creationId="{606594AA-BAFE-4D30-A4A5-090C5D1618F1}"/>
          </ac:inkMkLst>
        </pc:inkChg>
        <pc:inkChg chg="mod">
          <ac:chgData name="Brendan Burns" userId="3da6ea3e-6e90-4f8d-998c-19906865a871" providerId="ADAL" clId="{96DBDF16-68AA-4522-9820-43D102871B65}" dt="2020-07-17T21:47:53.813" v="42" actId="1582"/>
          <ac:inkMkLst>
            <pc:docMk/>
            <pc:sldMk cId="4267303239" sldId="324"/>
            <ac:inkMk id="11" creationId="{8533B70A-02E3-47F5-854E-E68E02EE16A9}"/>
          </ac:inkMkLst>
        </pc:inkChg>
        <pc:inkChg chg="mod">
          <ac:chgData name="Brendan Burns" userId="3da6ea3e-6e90-4f8d-998c-19906865a871" providerId="ADAL" clId="{96DBDF16-68AA-4522-9820-43D102871B65}" dt="2020-07-17T21:47:53.813" v="42" actId="1582"/>
          <ac:inkMkLst>
            <pc:docMk/>
            <pc:sldMk cId="4267303239" sldId="324"/>
            <ac:inkMk id="13" creationId="{D77F2E4F-EB0F-4383-8817-45998354BAF4}"/>
          </ac:inkMkLst>
        </pc:inkChg>
        <pc:inkChg chg="mod">
          <ac:chgData name="Brendan Burns" userId="3da6ea3e-6e90-4f8d-998c-19906865a871" providerId="ADAL" clId="{96DBDF16-68AA-4522-9820-43D102871B65}" dt="2020-07-17T21:47:53.813" v="42" actId="1582"/>
          <ac:inkMkLst>
            <pc:docMk/>
            <pc:sldMk cId="4267303239" sldId="324"/>
            <ac:inkMk id="15" creationId="{A137BDB0-0672-4DE8-AB1B-80AAEBE1D131}"/>
          </ac:inkMkLst>
        </pc:inkChg>
        <pc:inkChg chg="mod">
          <ac:chgData name="Brendan Burns" userId="3da6ea3e-6e90-4f8d-998c-19906865a871" providerId="ADAL" clId="{96DBDF16-68AA-4522-9820-43D102871B65}" dt="2020-07-17T21:47:53.813" v="42" actId="1582"/>
          <ac:inkMkLst>
            <pc:docMk/>
            <pc:sldMk cId="4267303239" sldId="324"/>
            <ac:inkMk id="17" creationId="{BBD55AA3-D6AF-405B-96B2-02503DB1B3E6}"/>
          </ac:inkMkLst>
        </pc:inkChg>
        <pc:inkChg chg="mod">
          <ac:chgData name="Brendan Burns" userId="3da6ea3e-6e90-4f8d-998c-19906865a871" providerId="ADAL" clId="{96DBDF16-68AA-4522-9820-43D102871B65}" dt="2020-07-17T21:47:53.813" v="42" actId="1582"/>
          <ac:inkMkLst>
            <pc:docMk/>
            <pc:sldMk cId="4267303239" sldId="324"/>
            <ac:inkMk id="19" creationId="{B058608A-0295-4112-8444-85438AC339E6}"/>
          </ac:inkMkLst>
        </pc:inkChg>
        <pc:inkChg chg="mod">
          <ac:chgData name="Brendan Burns" userId="3da6ea3e-6e90-4f8d-998c-19906865a871" providerId="ADAL" clId="{96DBDF16-68AA-4522-9820-43D102871B65}" dt="2020-07-17T21:47:53.813" v="42" actId="1582"/>
          <ac:inkMkLst>
            <pc:docMk/>
            <pc:sldMk cId="4267303239" sldId="324"/>
            <ac:inkMk id="21" creationId="{9F3E9617-D213-4EC0-9274-5EA2FBDC12C0}"/>
          </ac:inkMkLst>
        </pc:inkChg>
        <pc:inkChg chg="mod">
          <ac:chgData name="Brendan Burns" userId="3da6ea3e-6e90-4f8d-998c-19906865a871" providerId="ADAL" clId="{96DBDF16-68AA-4522-9820-43D102871B65}" dt="2020-07-17T21:47:53.813" v="42" actId="1582"/>
          <ac:inkMkLst>
            <pc:docMk/>
            <pc:sldMk cId="4267303239" sldId="324"/>
            <ac:inkMk id="23" creationId="{387438A8-EBE2-400F-9681-A896563F4934}"/>
          </ac:inkMkLst>
        </pc:inkChg>
        <pc:inkChg chg="mod">
          <ac:chgData name="Brendan Burns" userId="3da6ea3e-6e90-4f8d-998c-19906865a871" providerId="ADAL" clId="{96DBDF16-68AA-4522-9820-43D102871B65}" dt="2020-07-17T21:47:53.813" v="42" actId="1582"/>
          <ac:inkMkLst>
            <pc:docMk/>
            <pc:sldMk cId="4267303239" sldId="324"/>
            <ac:inkMk id="25" creationId="{51E9D429-D86D-4867-B91B-030B2F92CFF1}"/>
          </ac:inkMkLst>
        </pc:inkChg>
      </pc:sldChg>
      <pc:sldChg chg="addSp delSp modSp mod">
        <pc:chgData name="Brendan Burns" userId="3da6ea3e-6e90-4f8d-998c-19906865a871" providerId="ADAL" clId="{96DBDF16-68AA-4522-9820-43D102871B65}" dt="2020-07-17T21:48:07.036" v="46" actId="20577"/>
        <pc:sldMkLst>
          <pc:docMk/>
          <pc:sldMk cId="807832724" sldId="325"/>
        </pc:sldMkLst>
        <pc:spChg chg="mod">
          <ac:chgData name="Brendan Burns" userId="3da6ea3e-6e90-4f8d-998c-19906865a871" providerId="ADAL" clId="{96DBDF16-68AA-4522-9820-43D102871B65}" dt="2020-07-17T21:48:07.036" v="46" actId="20577"/>
          <ac:spMkLst>
            <pc:docMk/>
            <pc:sldMk cId="807832724" sldId="325"/>
            <ac:spMk id="2" creationId="{49AD144A-C6FD-435B-9A69-4F22B54B6585}"/>
          </ac:spMkLst>
        </pc:spChg>
        <pc:picChg chg="add del mod">
          <ac:chgData name="Brendan Burns" userId="3da6ea3e-6e90-4f8d-998c-19906865a871" providerId="ADAL" clId="{96DBDF16-68AA-4522-9820-43D102871B65}" dt="2020-07-17T21:45:30.212" v="13" actId="478"/>
          <ac:picMkLst>
            <pc:docMk/>
            <pc:sldMk cId="807832724" sldId="325"/>
            <ac:picMk id="4" creationId="{E794CA2B-AEED-4D73-BBFD-482602CB6E42}"/>
          </ac:picMkLst>
        </pc:picChg>
        <pc:picChg chg="add del mod">
          <ac:chgData name="Brendan Burns" userId="3da6ea3e-6e90-4f8d-998c-19906865a871" providerId="ADAL" clId="{96DBDF16-68AA-4522-9820-43D102871B65}" dt="2020-07-17T21:45:24.993" v="12" actId="478"/>
          <ac:picMkLst>
            <pc:docMk/>
            <pc:sldMk cId="807832724" sldId="325"/>
            <ac:picMk id="8" creationId="{D726A892-4955-4253-8177-CFEB898DE420}"/>
          </ac:picMkLst>
        </pc:picChg>
        <pc:picChg chg="add del mod">
          <ac:chgData name="Brendan Burns" userId="3da6ea3e-6e90-4f8d-998c-19906865a871" providerId="ADAL" clId="{96DBDF16-68AA-4522-9820-43D102871B65}" dt="2020-07-17T21:45:07.284" v="8" actId="478"/>
          <ac:picMkLst>
            <pc:docMk/>
            <pc:sldMk cId="807832724" sldId="325"/>
            <ac:picMk id="12" creationId="{C7C3D8E8-301F-4ACC-A7BA-3460E881E776}"/>
          </ac:picMkLst>
        </pc:picChg>
        <pc:picChg chg="add del mod">
          <ac:chgData name="Brendan Burns" userId="3da6ea3e-6e90-4f8d-998c-19906865a871" providerId="ADAL" clId="{96DBDF16-68AA-4522-9820-43D102871B65}" dt="2020-07-17T21:45:04.918" v="6" actId="478"/>
          <ac:picMkLst>
            <pc:docMk/>
            <pc:sldMk cId="807832724" sldId="325"/>
            <ac:picMk id="16" creationId="{3D731332-8BE1-405E-B2D1-50C12190E796}"/>
          </ac:picMkLst>
        </pc:picChg>
        <pc:picChg chg="add mod">
          <ac:chgData name="Brendan Burns" userId="3da6ea3e-6e90-4f8d-998c-19906865a871" providerId="ADAL" clId="{96DBDF16-68AA-4522-9820-43D102871B65}" dt="2020-07-17T21:47:43.595" v="41" actId="1582"/>
          <ac:picMkLst>
            <pc:docMk/>
            <pc:sldMk cId="807832724" sldId="325"/>
            <ac:picMk id="20" creationId="{F6C82DEC-1D4C-48F2-8712-6308608D328D}"/>
          </ac:picMkLst>
        </pc:picChg>
        <pc:picChg chg="add mod">
          <ac:chgData name="Brendan Burns" userId="3da6ea3e-6e90-4f8d-998c-19906865a871" providerId="ADAL" clId="{96DBDF16-68AA-4522-9820-43D102871B65}" dt="2020-07-17T21:47:43.595" v="41" actId="1582"/>
          <ac:picMkLst>
            <pc:docMk/>
            <pc:sldMk cId="807832724" sldId="325"/>
            <ac:picMk id="22" creationId="{3656175A-930F-4171-B70C-EADA1D3B7292}"/>
          </ac:picMkLst>
        </pc:pic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5" creationId="{555DF4F7-9184-4F49-BCC0-CD8CF0E44757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7" creationId="{4D8465D4-7DF4-440C-B7A2-5DC4AA3C56AB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9" creationId="{C2401109-28CC-4AEC-B490-B2832E0A540A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11" creationId="{DA5FCEE0-2AE4-457E-8E30-4A3421AE58A6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13" creationId="{D1300B8F-DA10-4980-B94D-FF98B84D4292}"/>
          </ac:inkMkLst>
        </pc:inkChg>
        <pc:inkChg chg="del">
          <ac:chgData name="Brendan Burns" userId="3da6ea3e-6e90-4f8d-998c-19906865a871" providerId="ADAL" clId="{96DBDF16-68AA-4522-9820-43D102871B65}" dt="2020-07-17T21:47:32.055" v="39" actId="478"/>
          <ac:inkMkLst>
            <pc:docMk/>
            <pc:sldMk cId="807832724" sldId="325"/>
            <ac:inkMk id="15" creationId="{B5FECB31-CA9A-4A1B-8FE8-EC5B38A2503D}"/>
          </ac:inkMkLst>
        </pc:inkChg>
        <pc:inkChg chg="del">
          <ac:chgData name="Brendan Burns" userId="3da6ea3e-6e90-4f8d-998c-19906865a871" providerId="ADAL" clId="{96DBDF16-68AA-4522-9820-43D102871B65}" dt="2020-07-17T21:47:20.281" v="35" actId="478"/>
          <ac:inkMkLst>
            <pc:docMk/>
            <pc:sldMk cId="807832724" sldId="325"/>
            <ac:inkMk id="17" creationId="{5E31099D-6504-42E1-B290-AF384948069D}"/>
          </ac:inkMkLst>
        </pc:inkChg>
        <pc:inkChg chg="del">
          <ac:chgData name="Brendan Burns" userId="3da6ea3e-6e90-4f8d-998c-19906865a871" providerId="ADAL" clId="{96DBDF16-68AA-4522-9820-43D102871B65}" dt="2020-07-17T21:47:28.079" v="37" actId="478"/>
          <ac:inkMkLst>
            <pc:docMk/>
            <pc:sldMk cId="807832724" sldId="325"/>
            <ac:inkMk id="19" creationId="{138FE772-F666-4A52-BFA7-677EBB76896D}"/>
          </ac:inkMkLst>
        </pc:inkChg>
        <pc:inkChg chg="del">
          <ac:chgData name="Brendan Burns" userId="3da6ea3e-6e90-4f8d-998c-19906865a871" providerId="ADAL" clId="{96DBDF16-68AA-4522-9820-43D102871B65}" dt="2020-07-17T21:47:30.128" v="38" actId="478"/>
          <ac:inkMkLst>
            <pc:docMk/>
            <pc:sldMk cId="807832724" sldId="325"/>
            <ac:inkMk id="21" creationId="{17C3E62B-610C-4191-BFDE-CF2A11A35A81}"/>
          </ac:inkMkLst>
        </pc:inkChg>
        <pc:inkChg chg="del">
          <ac:chgData name="Brendan Burns" userId="3da6ea3e-6e90-4f8d-998c-19906865a871" providerId="ADAL" clId="{96DBDF16-68AA-4522-9820-43D102871B65}" dt="2020-07-17T21:47:22.167" v="36" actId="478"/>
          <ac:inkMkLst>
            <pc:docMk/>
            <pc:sldMk cId="807832724" sldId="325"/>
            <ac:inkMk id="23" creationId="{97B5725D-0807-4011-BE08-B9EBE62C7E41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25" creationId="{7309271E-8121-46AD-BA5E-9848B3CC2C3D}"/>
          </ac:inkMkLst>
        </pc:inkChg>
        <pc:inkChg chg="del">
          <ac:chgData name="Brendan Burns" userId="3da6ea3e-6e90-4f8d-998c-19906865a871" providerId="ADAL" clId="{96DBDF16-68AA-4522-9820-43D102871B65}" dt="2020-07-17T21:46:38.025" v="28" actId="478"/>
          <ac:inkMkLst>
            <pc:docMk/>
            <pc:sldMk cId="807832724" sldId="325"/>
            <ac:inkMk id="27" creationId="{67E846B7-3901-444A-88DD-53F596992390}"/>
          </ac:inkMkLst>
        </pc:inkChg>
        <pc:inkChg chg="del">
          <ac:chgData name="Brendan Burns" userId="3da6ea3e-6e90-4f8d-998c-19906865a871" providerId="ADAL" clId="{96DBDF16-68AA-4522-9820-43D102871B65}" dt="2020-07-17T21:46:53.510" v="30" actId="478"/>
          <ac:inkMkLst>
            <pc:docMk/>
            <pc:sldMk cId="807832724" sldId="325"/>
            <ac:inkMk id="29" creationId="{CA22011F-6823-4745-B011-399B895DE96E}"/>
          </ac:inkMkLst>
        </pc:inkChg>
        <pc:inkChg chg="del">
          <ac:chgData name="Brendan Burns" userId="3da6ea3e-6e90-4f8d-998c-19906865a871" providerId="ADAL" clId="{96DBDF16-68AA-4522-9820-43D102871B65}" dt="2020-07-17T21:46:42.479" v="29" actId="478"/>
          <ac:inkMkLst>
            <pc:docMk/>
            <pc:sldMk cId="807832724" sldId="325"/>
            <ac:inkMk id="31" creationId="{EE8E242A-7265-456B-BDCE-4D43D759D9AA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33" creationId="{0B9CF3C3-1A60-45B2-9442-150BF568B07A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35" creationId="{983791FF-367C-4928-9D5A-7859ECDDB3CE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37" creationId="{1A3948E2-5AF0-4C8D-A725-0B4632926DB1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39" creationId="{C1FE7C4D-95CF-47EC-92CA-0E8B356048C6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41" creationId="{9F8E9338-2D18-4310-8E89-C9C93EACDB08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43" creationId="{C6C7391A-0296-4742-90AA-FF724F894F31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45" creationId="{75B20994-911C-428E-A62D-61C607B9F0CF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47" creationId="{3AA8AFC4-E519-4BCD-B580-C05C36D3E3B6}"/>
          </ac:inkMkLst>
        </pc:inkChg>
        <pc:inkChg chg="mod">
          <ac:chgData name="Brendan Burns" userId="3da6ea3e-6e90-4f8d-998c-19906865a871" providerId="ADAL" clId="{96DBDF16-68AA-4522-9820-43D102871B65}" dt="2020-07-17T21:47:43.595" v="41" actId="1582"/>
          <ac:inkMkLst>
            <pc:docMk/>
            <pc:sldMk cId="807832724" sldId="325"/>
            <ac:inkMk id="49" creationId="{3280B9FE-5D24-4DC2-A59C-D7FADAA9DE33}"/>
          </ac:inkMkLst>
        </pc:inkChg>
        <pc:inkChg chg="del">
          <ac:chgData name="Brendan Burns" userId="3da6ea3e-6e90-4f8d-998c-19906865a871" providerId="ADAL" clId="{96DBDF16-68AA-4522-9820-43D102871B65}" dt="2020-07-17T21:46:33.269" v="27" actId="478"/>
          <ac:inkMkLst>
            <pc:docMk/>
            <pc:sldMk cId="807832724" sldId="325"/>
            <ac:inkMk id="51" creationId="{DC9F7E3E-E786-4D5C-8402-2B1DE113115E}"/>
          </ac:inkMkLst>
        </pc:inkChg>
        <pc:inkChg chg="del">
          <ac:chgData name="Brendan Burns" userId="3da6ea3e-6e90-4f8d-998c-19906865a871" providerId="ADAL" clId="{96DBDF16-68AA-4522-9820-43D102871B65}" dt="2020-07-17T21:46:31.176" v="26" actId="478"/>
          <ac:inkMkLst>
            <pc:docMk/>
            <pc:sldMk cId="807832724" sldId="325"/>
            <ac:inkMk id="53" creationId="{31D3B381-1DEA-4B0F-85D0-ED9EDDDABA5B}"/>
          </ac:inkMkLst>
        </pc:inkChg>
      </pc:sldChg>
      <pc:sldChg chg="addSp delSp modSp new mod setBg setClrOvrMap">
        <pc:chgData name="Brendan Burns" userId="3da6ea3e-6e90-4f8d-998c-19906865a871" providerId="ADAL" clId="{96DBDF16-68AA-4522-9820-43D102871B65}" dt="2020-07-17T21:48:58.469" v="71" actId="26606"/>
        <pc:sldMkLst>
          <pc:docMk/>
          <pc:sldMk cId="1026344106" sldId="340"/>
        </pc:sldMkLst>
        <pc:spChg chg="mod">
          <ac:chgData name="Brendan Burns" userId="3da6ea3e-6e90-4f8d-998c-19906865a871" providerId="ADAL" clId="{96DBDF16-68AA-4522-9820-43D102871B65}" dt="2020-07-17T21:48:58.469" v="71" actId="26606"/>
          <ac:spMkLst>
            <pc:docMk/>
            <pc:sldMk cId="1026344106" sldId="340"/>
            <ac:spMk id="2" creationId="{37C1DB20-A35C-4350-81FF-FDD5C4B48A90}"/>
          </ac:spMkLst>
        </pc:spChg>
        <pc:spChg chg="del">
          <ac:chgData name="Brendan Burns" userId="3da6ea3e-6e90-4f8d-998c-19906865a871" providerId="ADAL" clId="{96DBDF16-68AA-4522-9820-43D102871B65}" dt="2020-07-17T21:48:43.871" v="65" actId="478"/>
          <ac:spMkLst>
            <pc:docMk/>
            <pc:sldMk cId="1026344106" sldId="340"/>
            <ac:spMk id="3" creationId="{242D2624-F87D-4458-9ED4-C54EB98AD4F7}"/>
          </ac:spMkLst>
        </pc:spChg>
        <pc:spChg chg="add del">
          <ac:chgData name="Brendan Burns" userId="3da6ea3e-6e90-4f8d-998c-19906865a871" providerId="ADAL" clId="{96DBDF16-68AA-4522-9820-43D102871B65}" dt="2020-07-17T21:48:58.469" v="71" actId="26606"/>
          <ac:spMkLst>
            <pc:docMk/>
            <pc:sldMk cId="1026344106" sldId="340"/>
            <ac:spMk id="7" creationId="{8775F366-526C-4C42-8931-696FFE8AA517}"/>
          </ac:spMkLst>
        </pc:spChg>
        <pc:spChg chg="add del">
          <ac:chgData name="Brendan Burns" userId="3da6ea3e-6e90-4f8d-998c-19906865a871" providerId="ADAL" clId="{96DBDF16-68AA-4522-9820-43D102871B65}" dt="2020-07-17T21:48:58.469" v="71" actId="26606"/>
          <ac:spMkLst>
            <pc:docMk/>
            <pc:sldMk cId="1026344106" sldId="340"/>
            <ac:spMk id="9" creationId="{597EA66B-2AAB-42B0-9F9D-38920D8D82D7}"/>
          </ac:spMkLst>
        </pc:spChg>
        <pc:spChg chg="add del">
          <ac:chgData name="Brendan Burns" userId="3da6ea3e-6e90-4f8d-998c-19906865a871" providerId="ADAL" clId="{96DBDF16-68AA-4522-9820-43D102871B65}" dt="2020-07-17T21:48:58.469" v="71" actId="26606"/>
          <ac:spMkLst>
            <pc:docMk/>
            <pc:sldMk cId="1026344106" sldId="340"/>
            <ac:spMk id="11" creationId="{D360EBE3-31BB-422F-AA87-FA3873DAE484}"/>
          </ac:spMkLst>
        </pc:spChg>
        <pc:spChg chg="add">
          <ac:chgData name="Brendan Burns" userId="3da6ea3e-6e90-4f8d-998c-19906865a871" providerId="ADAL" clId="{96DBDF16-68AA-4522-9820-43D102871B65}" dt="2020-07-17T21:48:58.469" v="71" actId="26606"/>
          <ac:spMkLst>
            <pc:docMk/>
            <pc:sldMk cId="1026344106" sldId="340"/>
            <ac:spMk id="16" creationId="{8775F366-526C-4C42-8931-696FFE8AA517}"/>
          </ac:spMkLst>
        </pc:spChg>
        <pc:spChg chg="add">
          <ac:chgData name="Brendan Burns" userId="3da6ea3e-6e90-4f8d-998c-19906865a871" providerId="ADAL" clId="{96DBDF16-68AA-4522-9820-43D102871B65}" dt="2020-07-17T21:48:58.469" v="71" actId="26606"/>
          <ac:spMkLst>
            <pc:docMk/>
            <pc:sldMk cId="1026344106" sldId="340"/>
            <ac:spMk id="18" creationId="{21DCC7BA-3740-47E1-91B9-6269381397AE}"/>
          </ac:spMkLst>
        </pc:spChg>
        <pc:spChg chg="add">
          <ac:chgData name="Brendan Burns" userId="3da6ea3e-6e90-4f8d-998c-19906865a871" providerId="ADAL" clId="{96DBDF16-68AA-4522-9820-43D102871B65}" dt="2020-07-17T21:48:58.469" v="71" actId="26606"/>
          <ac:spMkLst>
            <pc:docMk/>
            <pc:sldMk cId="1026344106" sldId="340"/>
            <ac:spMk id="20" creationId="{84CEFA49-6B2F-4FE6-B6AF-31D49E68C23B}"/>
          </ac:spMkLst>
        </pc:spChg>
      </pc:sldChg>
      <pc:sldChg chg="addSp modSp new mod setBg">
        <pc:chgData name="Brendan Burns" userId="3da6ea3e-6e90-4f8d-998c-19906865a871" providerId="ADAL" clId="{96DBDF16-68AA-4522-9820-43D102871B65}" dt="2020-07-17T21:51:00.170" v="104" actId="26606"/>
        <pc:sldMkLst>
          <pc:docMk/>
          <pc:sldMk cId="2409430932" sldId="341"/>
        </pc:sldMkLst>
        <pc:spChg chg="mod ord">
          <ac:chgData name="Brendan Burns" userId="3da6ea3e-6e90-4f8d-998c-19906865a871" providerId="ADAL" clId="{96DBDF16-68AA-4522-9820-43D102871B65}" dt="2020-07-17T21:51:00.170" v="104" actId="26606"/>
          <ac:spMkLst>
            <pc:docMk/>
            <pc:sldMk cId="2409430932" sldId="341"/>
            <ac:spMk id="2" creationId="{20CDA3A7-A7E9-492A-88EC-B50C7BB8D594}"/>
          </ac:spMkLst>
        </pc:spChg>
        <pc:spChg chg="add">
          <ac:chgData name="Brendan Burns" userId="3da6ea3e-6e90-4f8d-998c-19906865a871" providerId="ADAL" clId="{96DBDF16-68AA-4522-9820-43D102871B65}" dt="2020-07-17T21:51:00.170" v="104" actId="26606"/>
          <ac:spMkLst>
            <pc:docMk/>
            <pc:sldMk cId="2409430932" sldId="341"/>
            <ac:spMk id="9" creationId="{E446B7E6-8568-417F-959E-DB3D1E70F648}"/>
          </ac:spMkLst>
        </pc:spChg>
        <pc:spChg chg="add">
          <ac:chgData name="Brendan Burns" userId="3da6ea3e-6e90-4f8d-998c-19906865a871" providerId="ADAL" clId="{96DBDF16-68AA-4522-9820-43D102871B65}" dt="2020-07-17T21:51:00.170" v="104" actId="26606"/>
          <ac:spMkLst>
            <pc:docMk/>
            <pc:sldMk cId="2409430932" sldId="341"/>
            <ac:spMk id="11" creationId="{9D1A3D83-39F0-4366-BB12-3C5732003D55}"/>
          </ac:spMkLst>
        </pc:spChg>
        <pc:picChg chg="add mod">
          <ac:chgData name="Brendan Burns" userId="3da6ea3e-6e90-4f8d-998c-19906865a871" providerId="ADAL" clId="{96DBDF16-68AA-4522-9820-43D102871B65}" dt="2020-07-17T21:51:00.170" v="104" actId="26606"/>
          <ac:picMkLst>
            <pc:docMk/>
            <pc:sldMk cId="2409430932" sldId="341"/>
            <ac:picMk id="4" creationId="{2C6DE879-DD27-455D-9D90-97FA364876C0}"/>
          </ac:picMkLst>
        </pc:picChg>
      </pc:sldChg>
      <pc:sldChg chg="addSp modSp add mod">
        <pc:chgData name="Brendan Burns" userId="3da6ea3e-6e90-4f8d-998c-19906865a871" providerId="ADAL" clId="{96DBDF16-68AA-4522-9820-43D102871B65}" dt="2020-07-17T21:51:59.409" v="132" actId="20577"/>
        <pc:sldMkLst>
          <pc:docMk/>
          <pc:sldMk cId="2945570656" sldId="342"/>
        </pc:sldMkLst>
        <pc:spChg chg="mod">
          <ac:chgData name="Brendan Burns" userId="3da6ea3e-6e90-4f8d-998c-19906865a871" providerId="ADAL" clId="{96DBDF16-68AA-4522-9820-43D102871B65}" dt="2020-07-17T21:51:59.409" v="132" actId="20577"/>
          <ac:spMkLst>
            <pc:docMk/>
            <pc:sldMk cId="2945570656" sldId="342"/>
            <ac:spMk id="2" creationId="{DEF7EC69-62EA-45E7-BF0E-D39924DE038E}"/>
          </ac:spMkLst>
        </pc:spChg>
        <pc:spChg chg="add">
          <ac:chgData name="Brendan Burns" userId="3da6ea3e-6e90-4f8d-998c-19906865a871" providerId="ADAL" clId="{96DBDF16-68AA-4522-9820-43D102871B65}" dt="2020-07-17T21:51:52.672" v="107" actId="26606"/>
          <ac:spMkLst>
            <pc:docMk/>
            <pc:sldMk cId="2945570656" sldId="342"/>
            <ac:spMk id="8" creationId="{E446B7E6-8568-417F-959E-DB3D1E70F648}"/>
          </ac:spMkLst>
        </pc:spChg>
        <pc:spChg chg="add">
          <ac:chgData name="Brendan Burns" userId="3da6ea3e-6e90-4f8d-998c-19906865a871" providerId="ADAL" clId="{96DBDF16-68AA-4522-9820-43D102871B65}" dt="2020-07-17T21:51:52.672" v="107" actId="26606"/>
          <ac:spMkLst>
            <pc:docMk/>
            <pc:sldMk cId="2945570656" sldId="342"/>
            <ac:spMk id="10" creationId="{AFB83730-58A8-42CA-90B3-5D5D2D1B00BC}"/>
          </ac:spMkLst>
        </pc:spChg>
        <pc:picChg chg="mod">
          <ac:chgData name="Brendan Burns" userId="3da6ea3e-6e90-4f8d-998c-19906865a871" providerId="ADAL" clId="{96DBDF16-68AA-4522-9820-43D102871B65}" dt="2020-07-17T21:51:52.672" v="107" actId="26606"/>
          <ac:picMkLst>
            <pc:docMk/>
            <pc:sldMk cId="2945570656" sldId="342"/>
            <ac:picMk id="3" creationId="{8BF7598A-2618-4D7F-BB27-8BE615E8BA9C}"/>
          </ac:picMkLst>
        </pc:picChg>
      </pc:sldChg>
      <pc:sldChg chg="addSp delSp modSp new mod setBg">
        <pc:chgData name="Brendan Burns" userId="3da6ea3e-6e90-4f8d-998c-19906865a871" providerId="ADAL" clId="{96DBDF16-68AA-4522-9820-43D102871B65}" dt="2020-07-17T21:54:41.316" v="152" actId="26606"/>
        <pc:sldMkLst>
          <pc:docMk/>
          <pc:sldMk cId="3229401488" sldId="343"/>
        </pc:sldMkLst>
        <pc:spChg chg="mod ord">
          <ac:chgData name="Brendan Burns" userId="3da6ea3e-6e90-4f8d-998c-19906865a871" providerId="ADAL" clId="{96DBDF16-68AA-4522-9820-43D102871B65}" dt="2020-07-17T21:54:41.316" v="152" actId="26606"/>
          <ac:spMkLst>
            <pc:docMk/>
            <pc:sldMk cId="3229401488" sldId="343"/>
            <ac:spMk id="2" creationId="{5002FB1D-92CE-49ED-96F6-9247A1DD0A8C}"/>
          </ac:spMkLst>
        </pc:spChg>
        <pc:spChg chg="del">
          <ac:chgData name="Brendan Burns" userId="3da6ea3e-6e90-4f8d-998c-19906865a871" providerId="ADAL" clId="{96DBDF16-68AA-4522-9820-43D102871B65}" dt="2020-07-17T21:54:29.689" v="151" actId="931"/>
          <ac:spMkLst>
            <pc:docMk/>
            <pc:sldMk cId="3229401488" sldId="343"/>
            <ac:spMk id="3" creationId="{17CA1699-CBF5-4A67-A78F-495CEF9CB6B6}"/>
          </ac:spMkLst>
        </pc:spChg>
        <pc:spChg chg="add">
          <ac:chgData name="Brendan Burns" userId="3da6ea3e-6e90-4f8d-998c-19906865a871" providerId="ADAL" clId="{96DBDF16-68AA-4522-9820-43D102871B65}" dt="2020-07-17T21:54:41.316" v="152" actId="26606"/>
          <ac:spMkLst>
            <pc:docMk/>
            <pc:sldMk cId="3229401488" sldId="343"/>
            <ac:spMk id="10" creationId="{E446B7E6-8568-417F-959E-DB3D1E70F648}"/>
          </ac:spMkLst>
        </pc:spChg>
        <pc:spChg chg="add">
          <ac:chgData name="Brendan Burns" userId="3da6ea3e-6e90-4f8d-998c-19906865a871" providerId="ADAL" clId="{96DBDF16-68AA-4522-9820-43D102871B65}" dt="2020-07-17T21:54:41.316" v="152" actId="26606"/>
          <ac:spMkLst>
            <pc:docMk/>
            <pc:sldMk cId="3229401488" sldId="343"/>
            <ac:spMk id="12" creationId="{54047A07-72EC-41BC-A55F-C264F639FB20}"/>
          </ac:spMkLst>
        </pc:spChg>
        <pc:picChg chg="add mod">
          <ac:chgData name="Brendan Burns" userId="3da6ea3e-6e90-4f8d-998c-19906865a871" providerId="ADAL" clId="{96DBDF16-68AA-4522-9820-43D102871B65}" dt="2020-07-17T21:54:41.316" v="152" actId="26606"/>
          <ac:picMkLst>
            <pc:docMk/>
            <pc:sldMk cId="3229401488" sldId="343"/>
            <ac:picMk id="5" creationId="{00D232F8-3DFD-45AA-838E-3AFC5CC304FE}"/>
          </ac:picMkLst>
        </pc:picChg>
      </pc:sldChg>
      <pc:sldChg chg="addSp delSp modSp new mod setBg">
        <pc:chgData name="Brendan Burns" userId="3da6ea3e-6e90-4f8d-998c-19906865a871" providerId="ADAL" clId="{96DBDF16-68AA-4522-9820-43D102871B65}" dt="2020-07-17T21:56:11.011" v="169" actId="1076"/>
        <pc:sldMkLst>
          <pc:docMk/>
          <pc:sldMk cId="2629782081" sldId="344"/>
        </pc:sldMkLst>
        <pc:spChg chg="mod ord">
          <ac:chgData name="Brendan Burns" userId="3da6ea3e-6e90-4f8d-998c-19906865a871" providerId="ADAL" clId="{96DBDF16-68AA-4522-9820-43D102871B65}" dt="2020-07-17T21:56:11.011" v="169" actId="1076"/>
          <ac:spMkLst>
            <pc:docMk/>
            <pc:sldMk cId="2629782081" sldId="344"/>
            <ac:spMk id="2" creationId="{C7A22A12-93E5-42BB-9E55-CAC208FED671}"/>
          </ac:spMkLst>
        </pc:spChg>
        <pc:spChg chg="del">
          <ac:chgData name="Brendan Burns" userId="3da6ea3e-6e90-4f8d-998c-19906865a871" providerId="ADAL" clId="{96DBDF16-68AA-4522-9820-43D102871B65}" dt="2020-07-17T21:55:43.792" v="162" actId="931"/>
          <ac:spMkLst>
            <pc:docMk/>
            <pc:sldMk cId="2629782081" sldId="344"/>
            <ac:spMk id="3" creationId="{208FD201-076D-4C1C-AF1B-A2571D4BBA27}"/>
          </ac:spMkLst>
        </pc:spChg>
        <pc:spChg chg="add mod">
          <ac:chgData name="Brendan Burns" userId="3da6ea3e-6e90-4f8d-998c-19906865a871" providerId="ADAL" clId="{96DBDF16-68AA-4522-9820-43D102871B65}" dt="2020-07-17T21:55:55.731" v="166" actId="1076"/>
          <ac:spMkLst>
            <pc:docMk/>
            <pc:sldMk cId="2629782081" sldId="344"/>
            <ac:spMk id="6" creationId="{A08CA602-2DAF-4D01-AC49-DC98A98BD149}"/>
          </ac:spMkLst>
        </pc:spChg>
        <pc:spChg chg="add">
          <ac:chgData name="Brendan Burns" userId="3da6ea3e-6e90-4f8d-998c-19906865a871" providerId="ADAL" clId="{96DBDF16-68AA-4522-9820-43D102871B65}" dt="2020-07-17T21:55:49.514" v="165" actId="26606"/>
          <ac:spMkLst>
            <pc:docMk/>
            <pc:sldMk cId="2629782081" sldId="344"/>
            <ac:spMk id="11" creationId="{E446B7E6-8568-417F-959E-DB3D1E70F648}"/>
          </ac:spMkLst>
        </pc:spChg>
        <pc:spChg chg="add">
          <ac:chgData name="Brendan Burns" userId="3da6ea3e-6e90-4f8d-998c-19906865a871" providerId="ADAL" clId="{96DBDF16-68AA-4522-9820-43D102871B65}" dt="2020-07-17T21:55:49.514" v="165" actId="26606"/>
          <ac:spMkLst>
            <pc:docMk/>
            <pc:sldMk cId="2629782081" sldId="344"/>
            <ac:spMk id="13" creationId="{AFB83730-58A8-42CA-90B3-5D5D2D1B00BC}"/>
          </ac:spMkLst>
        </pc:spChg>
        <pc:picChg chg="add mod">
          <ac:chgData name="Brendan Burns" userId="3da6ea3e-6e90-4f8d-998c-19906865a871" providerId="ADAL" clId="{96DBDF16-68AA-4522-9820-43D102871B65}" dt="2020-07-17T21:55:49.514" v="165" actId="26606"/>
          <ac:picMkLst>
            <pc:docMk/>
            <pc:sldMk cId="2629782081" sldId="344"/>
            <ac:picMk id="5" creationId="{5755CCE6-D14A-4320-A4CD-BF8AA2DE56BF}"/>
          </ac:picMkLst>
        </pc:picChg>
      </pc:sldChg>
      <pc:sldChg chg="addSp delSp modSp new mod setBg setClrOvrMap">
        <pc:chgData name="Brendan Burns" userId="3da6ea3e-6e90-4f8d-998c-19906865a871" providerId="ADAL" clId="{96DBDF16-68AA-4522-9820-43D102871B65}" dt="2020-07-17T21:57:22.986" v="180" actId="26606"/>
        <pc:sldMkLst>
          <pc:docMk/>
          <pc:sldMk cId="2772301535" sldId="345"/>
        </pc:sldMkLst>
        <pc:spChg chg="mod">
          <ac:chgData name="Brendan Burns" userId="3da6ea3e-6e90-4f8d-998c-19906865a871" providerId="ADAL" clId="{96DBDF16-68AA-4522-9820-43D102871B65}" dt="2020-07-17T21:57:22.986" v="180" actId="26606"/>
          <ac:spMkLst>
            <pc:docMk/>
            <pc:sldMk cId="2772301535" sldId="345"/>
            <ac:spMk id="2" creationId="{EB46F299-E224-437F-B348-E3A18ACB143D}"/>
          </ac:spMkLst>
        </pc:spChg>
        <pc:spChg chg="del">
          <ac:chgData name="Brendan Burns" userId="3da6ea3e-6e90-4f8d-998c-19906865a871" providerId="ADAL" clId="{96DBDF16-68AA-4522-9820-43D102871B65}" dt="2020-07-17T21:56:31.806" v="178" actId="478"/>
          <ac:spMkLst>
            <pc:docMk/>
            <pc:sldMk cId="2772301535" sldId="345"/>
            <ac:spMk id="3" creationId="{13D034B4-7A5E-45F3-A230-AD5DF7E26085}"/>
          </ac:spMkLst>
        </pc:spChg>
        <pc:spChg chg="add">
          <ac:chgData name="Brendan Burns" userId="3da6ea3e-6e90-4f8d-998c-19906865a871" providerId="ADAL" clId="{96DBDF16-68AA-4522-9820-43D102871B65}" dt="2020-07-17T21:57:22.986" v="180" actId="26606"/>
          <ac:spMkLst>
            <pc:docMk/>
            <pc:sldMk cId="2772301535" sldId="345"/>
            <ac:spMk id="10" creationId="{133F8CB7-795C-4272-9073-64D8CF97F220}"/>
          </ac:spMkLst>
        </pc:spChg>
        <pc:spChg chg="add">
          <ac:chgData name="Brendan Burns" userId="3da6ea3e-6e90-4f8d-998c-19906865a871" providerId="ADAL" clId="{96DBDF16-68AA-4522-9820-43D102871B65}" dt="2020-07-17T21:57:22.986" v="180" actId="26606"/>
          <ac:spMkLst>
            <pc:docMk/>
            <pc:sldMk cId="2772301535" sldId="345"/>
            <ac:spMk id="12" creationId="{B7743172-17A8-4FA4-8434-B813E03B7665}"/>
          </ac:spMkLst>
        </pc:spChg>
        <pc:spChg chg="add">
          <ac:chgData name="Brendan Burns" userId="3da6ea3e-6e90-4f8d-998c-19906865a871" providerId="ADAL" clId="{96DBDF16-68AA-4522-9820-43D102871B65}" dt="2020-07-17T21:57:22.986" v="180" actId="26606"/>
          <ac:spMkLst>
            <pc:docMk/>
            <pc:sldMk cId="2772301535" sldId="345"/>
            <ac:spMk id="14" creationId="{4CE1233C-FD2F-489E-BFDE-086F5FED6491}"/>
          </ac:spMkLst>
        </pc:spChg>
        <pc:picChg chg="add mod">
          <ac:chgData name="Brendan Burns" userId="3da6ea3e-6e90-4f8d-998c-19906865a871" providerId="ADAL" clId="{96DBDF16-68AA-4522-9820-43D102871B65}" dt="2020-07-17T21:57:22.986" v="180" actId="26606"/>
          <ac:picMkLst>
            <pc:docMk/>
            <pc:sldMk cId="2772301535" sldId="345"/>
            <ac:picMk id="5" creationId="{573DD9CA-69E6-4AAA-8E15-3D614C9172AC}"/>
          </ac:picMkLst>
        </pc:picChg>
      </pc:sldChg>
      <pc:sldChg chg="addSp delSp modSp new mod setBg">
        <pc:chgData name="Brendan Burns" userId="3da6ea3e-6e90-4f8d-998c-19906865a871" providerId="ADAL" clId="{96DBDF16-68AA-4522-9820-43D102871B65}" dt="2020-07-17T21:58:33.759" v="212" actId="26606"/>
        <pc:sldMkLst>
          <pc:docMk/>
          <pc:sldMk cId="300109854" sldId="346"/>
        </pc:sldMkLst>
        <pc:spChg chg="mod">
          <ac:chgData name="Brendan Burns" userId="3da6ea3e-6e90-4f8d-998c-19906865a871" providerId="ADAL" clId="{96DBDF16-68AA-4522-9820-43D102871B65}" dt="2020-07-17T21:58:33.759" v="212" actId="26606"/>
          <ac:spMkLst>
            <pc:docMk/>
            <pc:sldMk cId="300109854" sldId="346"/>
            <ac:spMk id="2" creationId="{DC9E342F-2095-4D9E-A541-C7ABACCC86E0}"/>
          </ac:spMkLst>
        </pc:spChg>
        <pc:spChg chg="del">
          <ac:chgData name="Brendan Burns" userId="3da6ea3e-6e90-4f8d-998c-19906865a871" providerId="ADAL" clId="{96DBDF16-68AA-4522-9820-43D102871B65}" dt="2020-07-17T21:58:33.759" v="212" actId="26606"/>
          <ac:spMkLst>
            <pc:docMk/>
            <pc:sldMk cId="300109854" sldId="346"/>
            <ac:spMk id="3" creationId="{FD337639-384C-4640-BFD2-22984D28E93B}"/>
          </ac:spMkLst>
        </pc:spChg>
        <pc:spChg chg="add">
          <ac:chgData name="Brendan Burns" userId="3da6ea3e-6e90-4f8d-998c-19906865a871" providerId="ADAL" clId="{96DBDF16-68AA-4522-9820-43D102871B65}" dt="2020-07-17T21:58:33.759" v="212" actId="26606"/>
          <ac:spMkLst>
            <pc:docMk/>
            <pc:sldMk cId="300109854" sldId="346"/>
            <ac:spMk id="8" creationId="{8775F366-526C-4C42-8931-696FFE8AA517}"/>
          </ac:spMkLst>
        </pc:spChg>
        <pc:spChg chg="add">
          <ac:chgData name="Brendan Burns" userId="3da6ea3e-6e90-4f8d-998c-19906865a871" providerId="ADAL" clId="{96DBDF16-68AA-4522-9820-43D102871B65}" dt="2020-07-17T21:58:33.759" v="212" actId="26606"/>
          <ac:spMkLst>
            <pc:docMk/>
            <pc:sldMk cId="300109854" sldId="346"/>
            <ac:spMk id="10" creationId="{2FE8DED1-24FF-4A79-873B-ECE3ABE73035}"/>
          </ac:spMkLst>
        </pc:spChg>
        <pc:spChg chg="add">
          <ac:chgData name="Brendan Burns" userId="3da6ea3e-6e90-4f8d-998c-19906865a871" providerId="ADAL" clId="{96DBDF16-68AA-4522-9820-43D102871B65}" dt="2020-07-17T21:58:33.759" v="212" actId="26606"/>
          <ac:spMkLst>
            <pc:docMk/>
            <pc:sldMk cId="300109854" sldId="346"/>
            <ac:spMk id="12" creationId="{0AA6A048-501A-4387-906B-B8A8543E7B11}"/>
          </ac:spMkLst>
        </pc:spChg>
      </pc:sldChg>
      <pc:sldChg chg="addSp delSp modSp add mod">
        <pc:chgData name="Brendan Burns" userId="3da6ea3e-6e90-4f8d-998c-19906865a871" providerId="ADAL" clId="{96DBDF16-68AA-4522-9820-43D102871B65}" dt="2020-07-17T21:58:37.799" v="213" actId="26606"/>
        <pc:sldMkLst>
          <pc:docMk/>
          <pc:sldMk cId="4178321259" sldId="347"/>
        </pc:sldMkLst>
        <pc:spChg chg="mod">
          <ac:chgData name="Brendan Burns" userId="3da6ea3e-6e90-4f8d-998c-19906865a871" providerId="ADAL" clId="{96DBDF16-68AA-4522-9820-43D102871B65}" dt="2020-07-17T21:58:37.799" v="213" actId="26606"/>
          <ac:spMkLst>
            <pc:docMk/>
            <pc:sldMk cId="4178321259" sldId="347"/>
            <ac:spMk id="2" creationId="{37C1DB20-A35C-4350-81FF-FDD5C4B48A90}"/>
          </ac:spMkLst>
        </pc:spChg>
        <pc:spChg chg="add del">
          <ac:chgData name="Brendan Burns" userId="3da6ea3e-6e90-4f8d-998c-19906865a871" providerId="ADAL" clId="{96DBDF16-68AA-4522-9820-43D102871B65}" dt="2020-07-17T21:58:37.799" v="213" actId="26606"/>
          <ac:spMkLst>
            <pc:docMk/>
            <pc:sldMk cId="4178321259" sldId="347"/>
            <ac:spMk id="7" creationId="{8775F366-526C-4C42-8931-696FFE8AA517}"/>
          </ac:spMkLst>
        </pc:spChg>
        <pc:spChg chg="add del">
          <ac:chgData name="Brendan Burns" userId="3da6ea3e-6e90-4f8d-998c-19906865a871" providerId="ADAL" clId="{96DBDF16-68AA-4522-9820-43D102871B65}" dt="2020-07-17T21:58:37.799" v="213" actId="26606"/>
          <ac:spMkLst>
            <pc:docMk/>
            <pc:sldMk cId="4178321259" sldId="347"/>
            <ac:spMk id="9" creationId="{2FE8DED1-24FF-4A79-873B-ECE3ABE73035}"/>
          </ac:spMkLst>
        </pc:spChg>
        <pc:spChg chg="add del">
          <ac:chgData name="Brendan Burns" userId="3da6ea3e-6e90-4f8d-998c-19906865a871" providerId="ADAL" clId="{96DBDF16-68AA-4522-9820-43D102871B65}" dt="2020-07-17T21:58:37.799" v="213" actId="26606"/>
          <ac:spMkLst>
            <pc:docMk/>
            <pc:sldMk cId="4178321259" sldId="347"/>
            <ac:spMk id="11" creationId="{0AA6A048-501A-4387-906B-B8A8543E7B11}"/>
          </ac:spMkLst>
        </pc:spChg>
        <pc:spChg chg="add">
          <ac:chgData name="Brendan Burns" userId="3da6ea3e-6e90-4f8d-998c-19906865a871" providerId="ADAL" clId="{96DBDF16-68AA-4522-9820-43D102871B65}" dt="2020-07-17T21:58:37.799" v="213" actId="26606"/>
          <ac:spMkLst>
            <pc:docMk/>
            <pc:sldMk cId="4178321259" sldId="347"/>
            <ac:spMk id="16" creationId="{8775F366-526C-4C42-8931-696FFE8AA517}"/>
          </ac:spMkLst>
        </pc:spChg>
        <pc:spChg chg="add">
          <ac:chgData name="Brendan Burns" userId="3da6ea3e-6e90-4f8d-998c-19906865a871" providerId="ADAL" clId="{96DBDF16-68AA-4522-9820-43D102871B65}" dt="2020-07-17T21:58:37.799" v="213" actId="26606"/>
          <ac:spMkLst>
            <pc:docMk/>
            <pc:sldMk cId="4178321259" sldId="347"/>
            <ac:spMk id="18" creationId="{B8F5419B-BCBD-42A2-BFFF-781C607339F3}"/>
          </ac:spMkLst>
        </pc:spChg>
      </pc:sldChg>
      <pc:sldChg chg="addSp delSp modSp new mod setBg">
        <pc:chgData name="Brendan Burns" userId="3da6ea3e-6e90-4f8d-998c-19906865a871" providerId="ADAL" clId="{96DBDF16-68AA-4522-9820-43D102871B65}" dt="2020-07-17T22:01:00.980" v="258" actId="1076"/>
        <pc:sldMkLst>
          <pc:docMk/>
          <pc:sldMk cId="2931816923" sldId="348"/>
        </pc:sldMkLst>
        <pc:spChg chg="mod ord">
          <ac:chgData name="Brendan Burns" userId="3da6ea3e-6e90-4f8d-998c-19906865a871" providerId="ADAL" clId="{96DBDF16-68AA-4522-9820-43D102871B65}" dt="2020-07-17T22:01:00.980" v="258" actId="1076"/>
          <ac:spMkLst>
            <pc:docMk/>
            <pc:sldMk cId="2931816923" sldId="348"/>
            <ac:spMk id="2" creationId="{CB850D97-F53D-42E5-8900-714719BE98CB}"/>
          </ac:spMkLst>
        </pc:spChg>
        <pc:spChg chg="del">
          <ac:chgData name="Brendan Burns" userId="3da6ea3e-6e90-4f8d-998c-19906865a871" providerId="ADAL" clId="{96DBDF16-68AA-4522-9820-43D102871B65}" dt="2020-07-17T22:00:41.604" v="255" actId="931"/>
          <ac:spMkLst>
            <pc:docMk/>
            <pc:sldMk cId="2931816923" sldId="348"/>
            <ac:spMk id="3" creationId="{BE572976-90DE-4178-BC72-C775BFABD9A3}"/>
          </ac:spMkLst>
        </pc:spChg>
        <pc:spChg chg="add">
          <ac:chgData name="Brendan Burns" userId="3da6ea3e-6e90-4f8d-998c-19906865a871" providerId="ADAL" clId="{96DBDF16-68AA-4522-9820-43D102871B65}" dt="2020-07-17T22:00:48.387" v="256" actId="26606"/>
          <ac:spMkLst>
            <pc:docMk/>
            <pc:sldMk cId="2931816923" sldId="348"/>
            <ac:spMk id="10" creationId="{E446B7E6-8568-417F-959E-DB3D1E70F648}"/>
          </ac:spMkLst>
        </pc:spChg>
        <pc:spChg chg="add">
          <ac:chgData name="Brendan Burns" userId="3da6ea3e-6e90-4f8d-998c-19906865a871" providerId="ADAL" clId="{96DBDF16-68AA-4522-9820-43D102871B65}" dt="2020-07-17T22:00:48.387" v="256" actId="26606"/>
          <ac:spMkLst>
            <pc:docMk/>
            <pc:sldMk cId="2931816923" sldId="348"/>
            <ac:spMk id="12" creationId="{AFB83730-58A8-42CA-90B3-5D5D2D1B00BC}"/>
          </ac:spMkLst>
        </pc:spChg>
        <pc:picChg chg="add mod">
          <ac:chgData name="Brendan Burns" userId="3da6ea3e-6e90-4f8d-998c-19906865a871" providerId="ADAL" clId="{96DBDF16-68AA-4522-9820-43D102871B65}" dt="2020-07-17T22:00:48.387" v="256" actId="26606"/>
          <ac:picMkLst>
            <pc:docMk/>
            <pc:sldMk cId="2931816923" sldId="348"/>
            <ac:picMk id="5" creationId="{066764B3-8AA3-489E-A9F0-2846AAE731C1}"/>
          </ac:picMkLst>
        </pc:picChg>
      </pc:sldChg>
      <pc:sldChg chg="addSp delSp modSp new mod setBg">
        <pc:chgData name="Brendan Burns" userId="3da6ea3e-6e90-4f8d-998c-19906865a871" providerId="ADAL" clId="{96DBDF16-68AA-4522-9820-43D102871B65}" dt="2020-07-17T22:03:10.513" v="280" actId="26606"/>
        <pc:sldMkLst>
          <pc:docMk/>
          <pc:sldMk cId="4060006616" sldId="349"/>
        </pc:sldMkLst>
        <pc:spChg chg="mod ord">
          <ac:chgData name="Brendan Burns" userId="3da6ea3e-6e90-4f8d-998c-19906865a871" providerId="ADAL" clId="{96DBDF16-68AA-4522-9820-43D102871B65}" dt="2020-07-17T22:03:10.513" v="280" actId="26606"/>
          <ac:spMkLst>
            <pc:docMk/>
            <pc:sldMk cId="4060006616" sldId="349"/>
            <ac:spMk id="2" creationId="{15BDFAFC-6240-438B-83B7-A325E26CB9FC}"/>
          </ac:spMkLst>
        </pc:spChg>
        <pc:spChg chg="del">
          <ac:chgData name="Brendan Burns" userId="3da6ea3e-6e90-4f8d-998c-19906865a871" providerId="ADAL" clId="{96DBDF16-68AA-4522-9820-43D102871B65}" dt="2020-07-17T22:01:13.899" v="273" actId="478"/>
          <ac:spMkLst>
            <pc:docMk/>
            <pc:sldMk cId="4060006616" sldId="349"/>
            <ac:spMk id="3" creationId="{85EF3244-98BD-47D9-A425-78AD8F5B1EC6}"/>
          </ac:spMkLst>
        </pc:spChg>
        <pc:spChg chg="add del">
          <ac:chgData name="Brendan Burns" userId="3da6ea3e-6e90-4f8d-998c-19906865a871" providerId="ADAL" clId="{96DBDF16-68AA-4522-9820-43D102871B65}" dt="2020-07-17T22:03:10.513" v="280" actId="26606"/>
          <ac:spMkLst>
            <pc:docMk/>
            <pc:sldMk cId="4060006616" sldId="349"/>
            <ac:spMk id="10" creationId="{E446B7E6-8568-417F-959E-DB3D1E70F648}"/>
          </ac:spMkLst>
        </pc:spChg>
        <pc:spChg chg="add del">
          <ac:chgData name="Brendan Burns" userId="3da6ea3e-6e90-4f8d-998c-19906865a871" providerId="ADAL" clId="{96DBDF16-68AA-4522-9820-43D102871B65}" dt="2020-07-17T22:03:10.513" v="280" actId="26606"/>
          <ac:spMkLst>
            <pc:docMk/>
            <pc:sldMk cId="4060006616" sldId="349"/>
            <ac:spMk id="12" creationId="{9D1A3D83-39F0-4366-BB12-3C5732003D55}"/>
          </ac:spMkLst>
        </pc:spChg>
        <pc:spChg chg="add">
          <ac:chgData name="Brendan Burns" userId="3da6ea3e-6e90-4f8d-998c-19906865a871" providerId="ADAL" clId="{96DBDF16-68AA-4522-9820-43D102871B65}" dt="2020-07-17T22:03:10.513" v="280" actId="26606"/>
          <ac:spMkLst>
            <pc:docMk/>
            <pc:sldMk cId="4060006616" sldId="349"/>
            <ac:spMk id="17" creationId="{E446B7E6-8568-417F-959E-DB3D1E70F648}"/>
          </ac:spMkLst>
        </pc:spChg>
        <pc:spChg chg="add">
          <ac:chgData name="Brendan Burns" userId="3da6ea3e-6e90-4f8d-998c-19906865a871" providerId="ADAL" clId="{96DBDF16-68AA-4522-9820-43D102871B65}" dt="2020-07-17T22:03:10.513" v="280" actId="26606"/>
          <ac:spMkLst>
            <pc:docMk/>
            <pc:sldMk cId="4060006616" sldId="349"/>
            <ac:spMk id="19" creationId="{54047A07-72EC-41BC-A55F-C264F639FB20}"/>
          </ac:spMkLst>
        </pc:spChg>
        <pc:picChg chg="add mod ord">
          <ac:chgData name="Brendan Burns" userId="3da6ea3e-6e90-4f8d-998c-19906865a871" providerId="ADAL" clId="{96DBDF16-68AA-4522-9820-43D102871B65}" dt="2020-07-17T22:03:10.513" v="280" actId="26606"/>
          <ac:picMkLst>
            <pc:docMk/>
            <pc:sldMk cId="4060006616" sldId="349"/>
            <ac:picMk id="5" creationId="{F8F8F22A-1B88-41F2-AE2B-AA428F6380DA}"/>
          </ac:picMkLst>
        </pc:picChg>
      </pc:sldChg>
      <pc:sldChg chg="addSp delSp modSp new mod setBg">
        <pc:chgData name="Brendan Burns" userId="3da6ea3e-6e90-4f8d-998c-19906865a871" providerId="ADAL" clId="{96DBDF16-68AA-4522-9820-43D102871B65}" dt="2020-07-17T22:04:53.613" v="327" actId="26606"/>
        <pc:sldMkLst>
          <pc:docMk/>
          <pc:sldMk cId="297859775" sldId="350"/>
        </pc:sldMkLst>
        <pc:spChg chg="mod ord">
          <ac:chgData name="Brendan Burns" userId="3da6ea3e-6e90-4f8d-998c-19906865a871" providerId="ADAL" clId="{96DBDF16-68AA-4522-9820-43D102871B65}" dt="2020-07-17T22:04:53.613" v="327" actId="26606"/>
          <ac:spMkLst>
            <pc:docMk/>
            <pc:sldMk cId="297859775" sldId="350"/>
            <ac:spMk id="2" creationId="{CD4CEAB4-03D4-4573-9DAF-99C0B3E50802}"/>
          </ac:spMkLst>
        </pc:spChg>
        <pc:spChg chg="del">
          <ac:chgData name="Brendan Burns" userId="3da6ea3e-6e90-4f8d-998c-19906865a871" providerId="ADAL" clId="{96DBDF16-68AA-4522-9820-43D102871B65}" dt="2020-07-17T22:04:37.778" v="326" actId="931"/>
          <ac:spMkLst>
            <pc:docMk/>
            <pc:sldMk cId="297859775" sldId="350"/>
            <ac:spMk id="3" creationId="{BC1EEE1F-327B-4F64-AE0E-153EDE0E9A6E}"/>
          </ac:spMkLst>
        </pc:spChg>
        <pc:spChg chg="add">
          <ac:chgData name="Brendan Burns" userId="3da6ea3e-6e90-4f8d-998c-19906865a871" providerId="ADAL" clId="{96DBDF16-68AA-4522-9820-43D102871B65}" dt="2020-07-17T22:04:53.613" v="327" actId="26606"/>
          <ac:spMkLst>
            <pc:docMk/>
            <pc:sldMk cId="297859775" sldId="350"/>
            <ac:spMk id="10" creationId="{E446B7E6-8568-417F-959E-DB3D1E70F648}"/>
          </ac:spMkLst>
        </pc:spChg>
        <pc:spChg chg="add">
          <ac:chgData name="Brendan Burns" userId="3da6ea3e-6e90-4f8d-998c-19906865a871" providerId="ADAL" clId="{96DBDF16-68AA-4522-9820-43D102871B65}" dt="2020-07-17T22:04:53.613" v="327" actId="26606"/>
          <ac:spMkLst>
            <pc:docMk/>
            <pc:sldMk cId="297859775" sldId="350"/>
            <ac:spMk id="12" creationId="{54047A07-72EC-41BC-A55F-C264F639FB20}"/>
          </ac:spMkLst>
        </pc:spChg>
        <pc:picChg chg="add mod">
          <ac:chgData name="Brendan Burns" userId="3da6ea3e-6e90-4f8d-998c-19906865a871" providerId="ADAL" clId="{96DBDF16-68AA-4522-9820-43D102871B65}" dt="2020-07-17T22:04:53.613" v="327" actId="26606"/>
          <ac:picMkLst>
            <pc:docMk/>
            <pc:sldMk cId="297859775" sldId="350"/>
            <ac:picMk id="5" creationId="{1D080B61-F7E2-43E8-88A8-991038C0E254}"/>
          </ac:picMkLst>
        </pc:picChg>
      </pc:sldChg>
      <pc:sldChg chg="addSp delSp modSp new mod">
        <pc:chgData name="Brendan Burns" userId="3da6ea3e-6e90-4f8d-998c-19906865a871" providerId="ADAL" clId="{96DBDF16-68AA-4522-9820-43D102871B65}" dt="2020-07-17T22:06:00.623" v="357" actId="1582"/>
        <pc:sldMkLst>
          <pc:docMk/>
          <pc:sldMk cId="3037148691" sldId="351"/>
        </pc:sldMkLst>
        <pc:spChg chg="mod">
          <ac:chgData name="Brendan Burns" userId="3da6ea3e-6e90-4f8d-998c-19906865a871" providerId="ADAL" clId="{96DBDF16-68AA-4522-9820-43D102871B65}" dt="2020-07-17T22:05:34.759" v="352" actId="20577"/>
          <ac:spMkLst>
            <pc:docMk/>
            <pc:sldMk cId="3037148691" sldId="351"/>
            <ac:spMk id="2" creationId="{D66EF24B-02B8-464A-A496-788A9349E5EA}"/>
          </ac:spMkLst>
        </pc:spChg>
        <pc:spChg chg="del">
          <ac:chgData name="Brendan Burns" userId="3da6ea3e-6e90-4f8d-998c-19906865a871" providerId="ADAL" clId="{96DBDF16-68AA-4522-9820-43D102871B65}" dt="2020-07-17T22:05:37.897" v="353" actId="478"/>
          <ac:spMkLst>
            <pc:docMk/>
            <pc:sldMk cId="3037148691" sldId="351"/>
            <ac:spMk id="3" creationId="{4FC91131-D71A-452E-ABCF-5B30E6BC1543}"/>
          </ac:spMkLst>
        </pc:sp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4" creationId="{60BFE5DE-E1EC-4BF9-AE58-516F7F0393A5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5" creationId="{BC232A26-C01E-4146-B011-ED4B0FF5774B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6" creationId="{AEA9D49A-991D-42C1-9C40-6B977E31FA52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7" creationId="{FB478AE1-C3B8-40C3-88D8-CAAB8B68AB83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8" creationId="{C86476AE-EFAF-4E2D-8F3D-CD16F46A9A18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9" creationId="{8C55266E-E01E-4807-A50F-7531701D8062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10" creationId="{1555FE7A-E186-46CD-8ECD-15F614A912FE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11" creationId="{ED956CA1-01FA-4894-8B85-9013D55B5417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12" creationId="{799C9562-D9C8-431D-85B0-02CD7ADDDD08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13" creationId="{93C293C6-7C65-45A9-B36F-ED1C4B6F9F08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14" creationId="{9EEE8376-5698-42CD-A3AB-3FF5D6E382CA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15" creationId="{18F421CF-E025-4F1A-8647-AED9E751244C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16" creationId="{6ADE621A-B906-48AA-A92F-3364B0796ADA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17" creationId="{8ED9829D-9315-4CD8-923B-45EF4A4B2567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18" creationId="{47016801-C073-4B39-A9AB-8904FDCA8F76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19" creationId="{810E9210-11C5-4585-8552-9394F1EB388C}"/>
          </ac:inkMkLst>
        </pc:inkChg>
        <pc:inkChg chg="add mod">
          <ac:chgData name="Brendan Burns" userId="3da6ea3e-6e90-4f8d-998c-19906865a871" providerId="ADAL" clId="{96DBDF16-68AA-4522-9820-43D102871B65}" dt="2020-07-17T22:06:00.623" v="357" actId="1582"/>
          <ac:inkMkLst>
            <pc:docMk/>
            <pc:sldMk cId="3037148691" sldId="351"/>
            <ac:inkMk id="20" creationId="{F2278019-A64D-47C4-B260-B25FD17A291C}"/>
          </ac:inkMkLst>
        </pc:inkChg>
      </pc:sldChg>
      <pc:sldChg chg="addSp delSp modSp new mod setBg">
        <pc:chgData name="Brendan Burns" userId="3da6ea3e-6e90-4f8d-998c-19906865a871" providerId="ADAL" clId="{96DBDF16-68AA-4522-9820-43D102871B65}" dt="2020-07-17T22:09:24.457" v="389" actId="26606"/>
        <pc:sldMkLst>
          <pc:docMk/>
          <pc:sldMk cId="416875340" sldId="352"/>
        </pc:sldMkLst>
        <pc:spChg chg="mod">
          <ac:chgData name="Brendan Burns" userId="3da6ea3e-6e90-4f8d-998c-19906865a871" providerId="ADAL" clId="{96DBDF16-68AA-4522-9820-43D102871B65}" dt="2020-07-17T22:09:24.457" v="389" actId="26606"/>
          <ac:spMkLst>
            <pc:docMk/>
            <pc:sldMk cId="416875340" sldId="352"/>
            <ac:spMk id="2" creationId="{10A59867-A39B-4C20-A8AC-D50C1F78C1EC}"/>
          </ac:spMkLst>
        </pc:spChg>
        <pc:spChg chg="del">
          <ac:chgData name="Brendan Burns" userId="3da6ea3e-6e90-4f8d-998c-19906865a871" providerId="ADAL" clId="{96DBDF16-68AA-4522-9820-43D102871B65}" dt="2020-07-17T22:09:24.457" v="389" actId="26606"/>
          <ac:spMkLst>
            <pc:docMk/>
            <pc:sldMk cId="416875340" sldId="352"/>
            <ac:spMk id="3" creationId="{61E2E445-24EA-43B1-B674-CAEB6A6553B5}"/>
          </ac:spMkLst>
        </pc:spChg>
        <pc:spChg chg="add">
          <ac:chgData name="Brendan Burns" userId="3da6ea3e-6e90-4f8d-998c-19906865a871" providerId="ADAL" clId="{96DBDF16-68AA-4522-9820-43D102871B65}" dt="2020-07-17T22:09:24.457" v="389" actId="26606"/>
          <ac:spMkLst>
            <pc:docMk/>
            <pc:sldMk cId="416875340" sldId="352"/>
            <ac:spMk id="8" creationId="{8775F366-526C-4C42-8931-696FFE8AA517}"/>
          </ac:spMkLst>
        </pc:spChg>
        <pc:spChg chg="add">
          <ac:chgData name="Brendan Burns" userId="3da6ea3e-6e90-4f8d-998c-19906865a871" providerId="ADAL" clId="{96DBDF16-68AA-4522-9820-43D102871B65}" dt="2020-07-17T22:09:24.457" v="389" actId="26606"/>
          <ac:spMkLst>
            <pc:docMk/>
            <pc:sldMk cId="416875340" sldId="352"/>
            <ac:spMk id="10" creationId="{2FE8DED1-24FF-4A79-873B-ECE3ABE73035}"/>
          </ac:spMkLst>
        </pc:spChg>
        <pc:spChg chg="add">
          <ac:chgData name="Brendan Burns" userId="3da6ea3e-6e90-4f8d-998c-19906865a871" providerId="ADAL" clId="{96DBDF16-68AA-4522-9820-43D102871B65}" dt="2020-07-17T22:09:24.457" v="389" actId="26606"/>
          <ac:spMkLst>
            <pc:docMk/>
            <pc:sldMk cId="416875340" sldId="352"/>
            <ac:spMk id="12" creationId="{0AA6A048-501A-4387-906B-B8A8543E7B11}"/>
          </ac:spMkLst>
        </pc:spChg>
      </pc:sldChg>
      <pc:sldChg chg="addSp delSp modSp new mod setBg">
        <pc:chgData name="Brendan Burns" userId="3da6ea3e-6e90-4f8d-998c-19906865a871" providerId="ADAL" clId="{96DBDF16-68AA-4522-9820-43D102871B65}" dt="2020-07-17T22:09:37.605" v="403" actId="20577"/>
        <pc:sldMkLst>
          <pc:docMk/>
          <pc:sldMk cId="2933549913" sldId="353"/>
        </pc:sldMkLst>
        <pc:spChg chg="mod">
          <ac:chgData name="Brendan Burns" userId="3da6ea3e-6e90-4f8d-998c-19906865a871" providerId="ADAL" clId="{96DBDF16-68AA-4522-9820-43D102871B65}" dt="2020-07-17T22:09:37.605" v="403" actId="20577"/>
          <ac:spMkLst>
            <pc:docMk/>
            <pc:sldMk cId="2933549913" sldId="353"/>
            <ac:spMk id="2" creationId="{D614D2E5-360D-4443-A0A9-907DB8FF8782}"/>
          </ac:spMkLst>
        </pc:spChg>
        <pc:spChg chg="del">
          <ac:chgData name="Brendan Burns" userId="3da6ea3e-6e90-4f8d-998c-19906865a871" providerId="ADAL" clId="{96DBDF16-68AA-4522-9820-43D102871B65}" dt="2020-07-17T22:09:34.195" v="391" actId="26606"/>
          <ac:spMkLst>
            <pc:docMk/>
            <pc:sldMk cId="2933549913" sldId="353"/>
            <ac:spMk id="3" creationId="{F622C349-70B2-46AC-B306-CC988C3C3C9A}"/>
          </ac:spMkLst>
        </pc:spChg>
        <pc:spChg chg="add">
          <ac:chgData name="Brendan Burns" userId="3da6ea3e-6e90-4f8d-998c-19906865a871" providerId="ADAL" clId="{96DBDF16-68AA-4522-9820-43D102871B65}" dt="2020-07-17T22:09:34.195" v="391" actId="26606"/>
          <ac:spMkLst>
            <pc:docMk/>
            <pc:sldMk cId="2933549913" sldId="353"/>
            <ac:spMk id="8" creationId="{8775F366-526C-4C42-8931-696FFE8AA517}"/>
          </ac:spMkLst>
        </pc:spChg>
        <pc:spChg chg="add">
          <ac:chgData name="Brendan Burns" userId="3da6ea3e-6e90-4f8d-998c-19906865a871" providerId="ADAL" clId="{96DBDF16-68AA-4522-9820-43D102871B65}" dt="2020-07-17T22:09:34.195" v="391" actId="26606"/>
          <ac:spMkLst>
            <pc:docMk/>
            <pc:sldMk cId="2933549913" sldId="353"/>
            <ac:spMk id="10" creationId="{2FE8DED1-24FF-4A79-873B-ECE3ABE73035}"/>
          </ac:spMkLst>
        </pc:spChg>
        <pc:spChg chg="add">
          <ac:chgData name="Brendan Burns" userId="3da6ea3e-6e90-4f8d-998c-19906865a871" providerId="ADAL" clId="{96DBDF16-68AA-4522-9820-43D102871B65}" dt="2020-07-17T22:09:34.195" v="391" actId="26606"/>
          <ac:spMkLst>
            <pc:docMk/>
            <pc:sldMk cId="2933549913" sldId="353"/>
            <ac:spMk id="12" creationId="{0AA6A048-501A-4387-906B-B8A8543E7B11}"/>
          </ac:spMkLst>
        </pc:spChg>
      </pc:sldChg>
      <pc:sldChg chg="addSp delSp modSp new mod setBg">
        <pc:chgData name="Brendan Burns" userId="3da6ea3e-6e90-4f8d-998c-19906865a871" providerId="ADAL" clId="{96DBDF16-68AA-4522-9820-43D102871B65}" dt="2020-07-17T22:10:11.954" v="471" actId="20577"/>
        <pc:sldMkLst>
          <pc:docMk/>
          <pc:sldMk cId="3533847280" sldId="354"/>
        </pc:sldMkLst>
        <pc:spChg chg="mod">
          <ac:chgData name="Brendan Burns" userId="3da6ea3e-6e90-4f8d-998c-19906865a871" providerId="ADAL" clId="{96DBDF16-68AA-4522-9820-43D102871B65}" dt="2020-07-17T22:10:11.954" v="471" actId="20577"/>
          <ac:spMkLst>
            <pc:docMk/>
            <pc:sldMk cId="3533847280" sldId="354"/>
            <ac:spMk id="2" creationId="{E19C0B24-84A9-442E-8841-780D5DB07865}"/>
          </ac:spMkLst>
        </pc:spChg>
        <pc:spChg chg="del">
          <ac:chgData name="Brendan Burns" userId="3da6ea3e-6e90-4f8d-998c-19906865a871" providerId="ADAL" clId="{96DBDF16-68AA-4522-9820-43D102871B65}" dt="2020-07-17T22:09:54.719" v="405" actId="26606"/>
          <ac:spMkLst>
            <pc:docMk/>
            <pc:sldMk cId="3533847280" sldId="354"/>
            <ac:spMk id="3" creationId="{2A59185F-FC17-4A59-A9D5-7EDA6F1CAE45}"/>
          </ac:spMkLst>
        </pc:spChg>
        <pc:spChg chg="add">
          <ac:chgData name="Brendan Burns" userId="3da6ea3e-6e90-4f8d-998c-19906865a871" providerId="ADAL" clId="{96DBDF16-68AA-4522-9820-43D102871B65}" dt="2020-07-17T22:09:54.719" v="405" actId="26606"/>
          <ac:spMkLst>
            <pc:docMk/>
            <pc:sldMk cId="3533847280" sldId="354"/>
            <ac:spMk id="8" creationId="{8775F366-526C-4C42-8931-696FFE8AA517}"/>
          </ac:spMkLst>
        </pc:spChg>
        <pc:spChg chg="add">
          <ac:chgData name="Brendan Burns" userId="3da6ea3e-6e90-4f8d-998c-19906865a871" providerId="ADAL" clId="{96DBDF16-68AA-4522-9820-43D102871B65}" dt="2020-07-17T22:09:54.719" v="405" actId="26606"/>
          <ac:spMkLst>
            <pc:docMk/>
            <pc:sldMk cId="3533847280" sldId="354"/>
            <ac:spMk id="10" creationId="{2FE8DED1-24FF-4A79-873B-ECE3ABE73035}"/>
          </ac:spMkLst>
        </pc:spChg>
        <pc:spChg chg="add">
          <ac:chgData name="Brendan Burns" userId="3da6ea3e-6e90-4f8d-998c-19906865a871" providerId="ADAL" clId="{96DBDF16-68AA-4522-9820-43D102871B65}" dt="2020-07-17T22:09:54.719" v="405" actId="26606"/>
          <ac:spMkLst>
            <pc:docMk/>
            <pc:sldMk cId="3533847280" sldId="354"/>
            <ac:spMk id="12" creationId="{0AA6A048-501A-4387-906B-B8A8543E7B11}"/>
          </ac:spMkLst>
        </pc:spChg>
      </pc:sldChg>
      <pc:sldChg chg="addSp modSp add mod">
        <pc:chgData name="Brendan Burns" userId="3da6ea3e-6e90-4f8d-998c-19906865a871" providerId="ADAL" clId="{96DBDF16-68AA-4522-9820-43D102871B65}" dt="2020-07-17T22:10:49.556" v="478" actId="255"/>
        <pc:sldMkLst>
          <pc:docMk/>
          <pc:sldMk cId="229744187" sldId="355"/>
        </pc:sldMkLst>
        <pc:spChg chg="mod">
          <ac:chgData name="Brendan Burns" userId="3da6ea3e-6e90-4f8d-998c-19906865a871" providerId="ADAL" clId="{96DBDF16-68AA-4522-9820-43D102871B65}" dt="2020-07-17T22:10:49.556" v="478" actId="255"/>
          <ac:spMkLst>
            <pc:docMk/>
            <pc:sldMk cId="229744187" sldId="355"/>
            <ac:spMk id="2" creationId="{37C1DB20-A35C-4350-81FF-FDD5C4B48A90}"/>
          </ac:spMkLst>
        </pc:spChg>
        <pc:spChg chg="add">
          <ac:chgData name="Brendan Burns" userId="3da6ea3e-6e90-4f8d-998c-19906865a871" providerId="ADAL" clId="{96DBDF16-68AA-4522-9820-43D102871B65}" dt="2020-07-17T22:10:40.579" v="476" actId="26606"/>
          <ac:spMkLst>
            <pc:docMk/>
            <pc:sldMk cId="229744187" sldId="355"/>
            <ac:spMk id="7" creationId="{8775F366-526C-4C42-8931-696FFE8AA517}"/>
          </ac:spMkLst>
        </pc:spChg>
        <pc:spChg chg="add">
          <ac:chgData name="Brendan Burns" userId="3da6ea3e-6e90-4f8d-998c-19906865a871" providerId="ADAL" clId="{96DBDF16-68AA-4522-9820-43D102871B65}" dt="2020-07-17T22:10:40.579" v="476" actId="26606"/>
          <ac:spMkLst>
            <pc:docMk/>
            <pc:sldMk cId="229744187" sldId="355"/>
            <ac:spMk id="9" creationId="{209699A8-9F52-4C34-9606-370C555BC9A1}"/>
          </ac:spMkLst>
        </pc:spChg>
        <pc:cxnChg chg="add">
          <ac:chgData name="Brendan Burns" userId="3da6ea3e-6e90-4f8d-998c-19906865a871" providerId="ADAL" clId="{96DBDF16-68AA-4522-9820-43D102871B65}" dt="2020-07-17T22:10:40.579" v="476" actId="26606"/>
          <ac:cxnSpMkLst>
            <pc:docMk/>
            <pc:sldMk cId="229744187" sldId="355"/>
            <ac:cxnSpMk id="11" creationId="{90CF8BA8-E7AA-4F97-9E4C-CD11742FA003}"/>
          </ac:cxnSpMkLst>
        </pc:cxnChg>
      </pc:sldChg>
      <pc:sldChg chg="new del">
        <pc:chgData name="Brendan Burns" userId="3da6ea3e-6e90-4f8d-998c-19906865a871" providerId="ADAL" clId="{96DBDF16-68AA-4522-9820-43D102871B65}" dt="2020-07-17T22:12:17.548" v="486" actId="47"/>
        <pc:sldMkLst>
          <pc:docMk/>
          <pc:sldMk cId="2466182566" sldId="356"/>
        </pc:sldMkLst>
      </pc:sldChg>
      <pc:sldChg chg="addSp modSp new mod setBg">
        <pc:chgData name="Brendan Burns" userId="3da6ea3e-6e90-4f8d-998c-19906865a871" providerId="ADAL" clId="{96DBDF16-68AA-4522-9820-43D102871B65}" dt="2020-07-17T22:12:39.119" v="526" actId="26606"/>
        <pc:sldMkLst>
          <pc:docMk/>
          <pc:sldMk cId="2843017289" sldId="356"/>
        </pc:sldMkLst>
        <pc:spChg chg="mod">
          <ac:chgData name="Brendan Burns" userId="3da6ea3e-6e90-4f8d-998c-19906865a871" providerId="ADAL" clId="{96DBDF16-68AA-4522-9820-43D102871B65}" dt="2020-07-17T22:12:39.119" v="526" actId="26606"/>
          <ac:spMkLst>
            <pc:docMk/>
            <pc:sldMk cId="2843017289" sldId="356"/>
            <ac:spMk id="2" creationId="{DBF2C2FC-A1DD-455F-A618-A93C19F6F0C8}"/>
          </ac:spMkLst>
        </pc:spChg>
        <pc:spChg chg="add">
          <ac:chgData name="Brendan Burns" userId="3da6ea3e-6e90-4f8d-998c-19906865a871" providerId="ADAL" clId="{96DBDF16-68AA-4522-9820-43D102871B65}" dt="2020-07-17T22:12:39.119" v="526" actId="26606"/>
          <ac:spMkLst>
            <pc:docMk/>
            <pc:sldMk cId="2843017289" sldId="356"/>
            <ac:spMk id="7" creationId="{8775F366-526C-4C42-8931-696FFE8AA517}"/>
          </ac:spMkLst>
        </pc:spChg>
        <pc:spChg chg="add">
          <ac:chgData name="Brendan Burns" userId="3da6ea3e-6e90-4f8d-998c-19906865a871" providerId="ADAL" clId="{96DBDF16-68AA-4522-9820-43D102871B65}" dt="2020-07-17T22:12:39.119" v="526" actId="26606"/>
          <ac:spMkLst>
            <pc:docMk/>
            <pc:sldMk cId="2843017289" sldId="356"/>
            <ac:spMk id="9" creationId="{B8F5419B-BCBD-42A2-BFFF-781C607339F3}"/>
          </ac:spMkLst>
        </pc:spChg>
      </pc:sldChg>
      <pc:sldChg chg="new del">
        <pc:chgData name="Brendan Burns" userId="3da6ea3e-6e90-4f8d-998c-19906865a871" providerId="ADAL" clId="{96DBDF16-68AA-4522-9820-43D102871B65}" dt="2020-07-17T22:12:04.121" v="484" actId="47"/>
        <pc:sldMkLst>
          <pc:docMk/>
          <pc:sldMk cId="3645840661" sldId="356"/>
        </pc:sldMkLst>
      </pc:sldChg>
      <pc:sldChg chg="addSp modSp new mod setBg">
        <pc:chgData name="Brendan Burns" userId="3da6ea3e-6e90-4f8d-998c-19906865a871" providerId="ADAL" clId="{96DBDF16-68AA-4522-9820-43D102871B65}" dt="2020-07-17T22:13:17.541" v="540" actId="26606"/>
        <pc:sldMkLst>
          <pc:docMk/>
          <pc:sldMk cId="1796445350" sldId="357"/>
        </pc:sldMkLst>
        <pc:spChg chg="mod">
          <ac:chgData name="Brendan Burns" userId="3da6ea3e-6e90-4f8d-998c-19906865a871" providerId="ADAL" clId="{96DBDF16-68AA-4522-9820-43D102871B65}" dt="2020-07-17T22:13:17.541" v="540" actId="26606"/>
          <ac:spMkLst>
            <pc:docMk/>
            <pc:sldMk cId="1796445350" sldId="357"/>
            <ac:spMk id="2" creationId="{0EF218A8-E1B2-40B5-853C-7F6C53E8FBF6}"/>
          </ac:spMkLst>
        </pc:spChg>
        <pc:spChg chg="add">
          <ac:chgData name="Brendan Burns" userId="3da6ea3e-6e90-4f8d-998c-19906865a871" providerId="ADAL" clId="{96DBDF16-68AA-4522-9820-43D102871B65}" dt="2020-07-17T22:13:17.541" v="540" actId="26606"/>
          <ac:spMkLst>
            <pc:docMk/>
            <pc:sldMk cId="1796445350" sldId="357"/>
            <ac:spMk id="7" creationId="{8775F366-526C-4C42-8931-696FFE8AA517}"/>
          </ac:spMkLst>
        </pc:spChg>
        <pc:spChg chg="add">
          <ac:chgData name="Brendan Burns" userId="3da6ea3e-6e90-4f8d-998c-19906865a871" providerId="ADAL" clId="{96DBDF16-68AA-4522-9820-43D102871B65}" dt="2020-07-17T22:13:17.541" v="540" actId="26606"/>
          <ac:spMkLst>
            <pc:docMk/>
            <pc:sldMk cId="1796445350" sldId="357"/>
            <ac:spMk id="9" creationId="{209699A8-9F52-4C34-9606-370C555BC9A1}"/>
          </ac:spMkLst>
        </pc:spChg>
        <pc:cxnChg chg="add">
          <ac:chgData name="Brendan Burns" userId="3da6ea3e-6e90-4f8d-998c-19906865a871" providerId="ADAL" clId="{96DBDF16-68AA-4522-9820-43D102871B65}" dt="2020-07-17T22:13:17.541" v="540" actId="26606"/>
          <ac:cxnSpMkLst>
            <pc:docMk/>
            <pc:sldMk cId="1796445350" sldId="357"/>
            <ac:cxnSpMk id="11" creationId="{90CF8BA8-E7AA-4F97-9E4C-CD11742FA003}"/>
          </ac:cxnSpMkLst>
        </pc:cxnChg>
      </pc:sldChg>
      <pc:sldChg chg="modSp add mod">
        <pc:chgData name="Brendan Burns" userId="3da6ea3e-6e90-4f8d-998c-19906865a871" providerId="ADAL" clId="{96DBDF16-68AA-4522-9820-43D102871B65}" dt="2020-07-17T22:13:30.283" v="567" actId="20577"/>
        <pc:sldMkLst>
          <pc:docMk/>
          <pc:sldMk cId="905311140" sldId="358"/>
        </pc:sldMkLst>
        <pc:spChg chg="mod">
          <ac:chgData name="Brendan Burns" userId="3da6ea3e-6e90-4f8d-998c-19906865a871" providerId="ADAL" clId="{96DBDF16-68AA-4522-9820-43D102871B65}" dt="2020-07-17T22:13:30.283" v="567" actId="20577"/>
          <ac:spMkLst>
            <pc:docMk/>
            <pc:sldMk cId="905311140" sldId="358"/>
            <ac:spMk id="2" creationId="{0EF218A8-E1B2-40B5-853C-7F6C53E8FBF6}"/>
          </ac:spMkLst>
        </pc:spChg>
      </pc:sldChg>
      <pc:sldChg chg="modSp add mod">
        <pc:chgData name="Brendan Burns" userId="3da6ea3e-6e90-4f8d-998c-19906865a871" providerId="ADAL" clId="{96DBDF16-68AA-4522-9820-43D102871B65}" dt="2020-07-17T22:13:49.814" v="617" actId="20577"/>
        <pc:sldMkLst>
          <pc:docMk/>
          <pc:sldMk cId="3157663879" sldId="359"/>
        </pc:sldMkLst>
        <pc:spChg chg="mod">
          <ac:chgData name="Brendan Burns" userId="3da6ea3e-6e90-4f8d-998c-19906865a871" providerId="ADAL" clId="{96DBDF16-68AA-4522-9820-43D102871B65}" dt="2020-07-17T22:13:49.814" v="617" actId="20577"/>
          <ac:spMkLst>
            <pc:docMk/>
            <pc:sldMk cId="3157663879" sldId="359"/>
            <ac:spMk id="2" creationId="{0EF218A8-E1B2-40B5-853C-7F6C53E8FBF6}"/>
          </ac:spMkLst>
        </pc:spChg>
      </pc:sldChg>
      <pc:sldChg chg="modSp add mod">
        <pc:chgData name="Brendan Burns" userId="3da6ea3e-6e90-4f8d-998c-19906865a871" providerId="ADAL" clId="{96DBDF16-68AA-4522-9820-43D102871B65}" dt="2020-07-17T22:14:20.222" v="657" actId="20577"/>
        <pc:sldMkLst>
          <pc:docMk/>
          <pc:sldMk cId="2365993174" sldId="360"/>
        </pc:sldMkLst>
        <pc:spChg chg="mod">
          <ac:chgData name="Brendan Burns" userId="3da6ea3e-6e90-4f8d-998c-19906865a871" providerId="ADAL" clId="{96DBDF16-68AA-4522-9820-43D102871B65}" dt="2020-07-17T22:14:20.222" v="657" actId="20577"/>
          <ac:spMkLst>
            <pc:docMk/>
            <pc:sldMk cId="2365993174" sldId="360"/>
            <ac:spMk id="2" creationId="{0EF218A8-E1B2-40B5-853C-7F6C53E8FBF6}"/>
          </ac:spMkLst>
        </pc:spChg>
      </pc:sldChg>
      <pc:sldChg chg="modSp add mod">
        <pc:chgData name="Brendan Burns" userId="3da6ea3e-6e90-4f8d-998c-19906865a871" providerId="ADAL" clId="{96DBDF16-68AA-4522-9820-43D102871B65}" dt="2020-07-17T22:15:00.934" v="711" actId="20577"/>
        <pc:sldMkLst>
          <pc:docMk/>
          <pc:sldMk cId="2882468148" sldId="361"/>
        </pc:sldMkLst>
        <pc:spChg chg="mod">
          <ac:chgData name="Brendan Burns" userId="3da6ea3e-6e90-4f8d-998c-19906865a871" providerId="ADAL" clId="{96DBDF16-68AA-4522-9820-43D102871B65}" dt="2020-07-17T22:15:00.934" v="711" actId="20577"/>
          <ac:spMkLst>
            <pc:docMk/>
            <pc:sldMk cId="2882468148" sldId="361"/>
            <ac:spMk id="2" creationId="{0EF218A8-E1B2-40B5-853C-7F6C53E8FBF6}"/>
          </ac:spMkLst>
        </pc:spChg>
      </pc:sldChg>
      <pc:sldChg chg="modSp add mod">
        <pc:chgData name="Brendan Burns" userId="3da6ea3e-6e90-4f8d-998c-19906865a871" providerId="ADAL" clId="{96DBDF16-68AA-4522-9820-43D102871B65}" dt="2020-07-17T22:15:55.772" v="778" actId="20577"/>
        <pc:sldMkLst>
          <pc:docMk/>
          <pc:sldMk cId="3889096667" sldId="362"/>
        </pc:sldMkLst>
        <pc:spChg chg="mod">
          <ac:chgData name="Brendan Burns" userId="3da6ea3e-6e90-4f8d-998c-19906865a871" providerId="ADAL" clId="{96DBDF16-68AA-4522-9820-43D102871B65}" dt="2020-07-17T22:15:55.772" v="778" actId="20577"/>
          <ac:spMkLst>
            <pc:docMk/>
            <pc:sldMk cId="3889096667" sldId="362"/>
            <ac:spMk id="2" creationId="{0EF218A8-E1B2-40B5-853C-7F6C53E8FBF6}"/>
          </ac:spMkLst>
        </pc:spChg>
      </pc:sldChg>
      <pc:sldChg chg="modSp add mod">
        <pc:chgData name="Brendan Burns" userId="3da6ea3e-6e90-4f8d-998c-19906865a871" providerId="ADAL" clId="{96DBDF16-68AA-4522-9820-43D102871B65}" dt="2020-07-17T22:16:07.234" v="786" actId="20577"/>
        <pc:sldMkLst>
          <pc:docMk/>
          <pc:sldMk cId="2952652186" sldId="363"/>
        </pc:sldMkLst>
        <pc:spChg chg="mod">
          <ac:chgData name="Brendan Burns" userId="3da6ea3e-6e90-4f8d-998c-19906865a871" providerId="ADAL" clId="{96DBDF16-68AA-4522-9820-43D102871B65}" dt="2020-07-17T22:16:07.234" v="786" actId="20577"/>
          <ac:spMkLst>
            <pc:docMk/>
            <pc:sldMk cId="2952652186" sldId="363"/>
            <ac:spMk id="2" creationId="{0EF218A8-E1B2-40B5-853C-7F6C53E8FBF6}"/>
          </ac:spMkLst>
        </pc:spChg>
      </pc:sldChg>
      <pc:sldChg chg="modSp add mod">
        <pc:chgData name="Brendan Burns" userId="3da6ea3e-6e90-4f8d-998c-19906865a871" providerId="ADAL" clId="{96DBDF16-68AA-4522-9820-43D102871B65}" dt="2020-07-17T22:16:53.736" v="820" actId="20577"/>
        <pc:sldMkLst>
          <pc:docMk/>
          <pc:sldMk cId="3111183666" sldId="364"/>
        </pc:sldMkLst>
        <pc:spChg chg="mod">
          <ac:chgData name="Brendan Burns" userId="3da6ea3e-6e90-4f8d-998c-19906865a871" providerId="ADAL" clId="{96DBDF16-68AA-4522-9820-43D102871B65}" dt="2020-07-17T22:16:53.736" v="820" actId="20577"/>
          <ac:spMkLst>
            <pc:docMk/>
            <pc:sldMk cId="3111183666" sldId="364"/>
            <ac:spMk id="2" creationId="{0EF218A8-E1B2-40B5-853C-7F6C53E8FBF6}"/>
          </ac:spMkLst>
        </pc:spChg>
      </pc:sldChg>
      <pc:sldChg chg="addSp modSp new mod setBg">
        <pc:chgData name="Brendan Burns" userId="3da6ea3e-6e90-4f8d-998c-19906865a871" providerId="ADAL" clId="{96DBDF16-68AA-4522-9820-43D102871B65}" dt="2020-07-17T22:18:36.999" v="834" actId="26606"/>
        <pc:sldMkLst>
          <pc:docMk/>
          <pc:sldMk cId="3579674891" sldId="365"/>
        </pc:sldMkLst>
        <pc:spChg chg="mod ord">
          <ac:chgData name="Brendan Burns" userId="3da6ea3e-6e90-4f8d-998c-19906865a871" providerId="ADAL" clId="{96DBDF16-68AA-4522-9820-43D102871B65}" dt="2020-07-17T22:18:36.999" v="834" actId="26606"/>
          <ac:spMkLst>
            <pc:docMk/>
            <pc:sldMk cId="3579674891" sldId="365"/>
            <ac:spMk id="2" creationId="{7CDA2EC0-F6EF-4FEB-8E1D-F27BEB772BF2}"/>
          </ac:spMkLst>
        </pc:spChg>
        <pc:spChg chg="add">
          <ac:chgData name="Brendan Burns" userId="3da6ea3e-6e90-4f8d-998c-19906865a871" providerId="ADAL" clId="{96DBDF16-68AA-4522-9820-43D102871B65}" dt="2020-07-17T22:18:36.999" v="834" actId="26606"/>
          <ac:spMkLst>
            <pc:docMk/>
            <pc:sldMk cId="3579674891" sldId="365"/>
            <ac:spMk id="9" creationId="{E446B7E6-8568-417F-959E-DB3D1E70F648}"/>
          </ac:spMkLst>
        </pc:spChg>
        <pc:spChg chg="add">
          <ac:chgData name="Brendan Burns" userId="3da6ea3e-6e90-4f8d-998c-19906865a871" providerId="ADAL" clId="{96DBDF16-68AA-4522-9820-43D102871B65}" dt="2020-07-17T22:18:36.999" v="834" actId="26606"/>
          <ac:spMkLst>
            <pc:docMk/>
            <pc:sldMk cId="3579674891" sldId="365"/>
            <ac:spMk id="11" creationId="{54047A07-72EC-41BC-A55F-C264F639FB20}"/>
          </ac:spMkLst>
        </pc:spChg>
        <pc:picChg chg="add mod">
          <ac:chgData name="Brendan Burns" userId="3da6ea3e-6e90-4f8d-998c-19906865a871" providerId="ADAL" clId="{96DBDF16-68AA-4522-9820-43D102871B65}" dt="2020-07-17T22:18:36.999" v="834" actId="26606"/>
          <ac:picMkLst>
            <pc:docMk/>
            <pc:sldMk cId="3579674891" sldId="365"/>
            <ac:picMk id="4" creationId="{5AB70A81-E9BF-4A78-ADAC-28AB43CCE8C3}"/>
          </ac:picMkLst>
        </pc:picChg>
      </pc:sldChg>
      <pc:sldChg chg="addSp modSp new mod setBg">
        <pc:chgData name="Brendan Burns" userId="3da6ea3e-6e90-4f8d-998c-19906865a871" providerId="ADAL" clId="{96DBDF16-68AA-4522-9820-43D102871B65}" dt="2020-07-17T22:20:01.652" v="910" actId="20577"/>
        <pc:sldMkLst>
          <pc:docMk/>
          <pc:sldMk cId="133466697" sldId="366"/>
        </pc:sldMkLst>
        <pc:spChg chg="mod">
          <ac:chgData name="Brendan Burns" userId="3da6ea3e-6e90-4f8d-998c-19906865a871" providerId="ADAL" clId="{96DBDF16-68AA-4522-9820-43D102871B65}" dt="2020-07-17T22:20:01.652" v="910" actId="20577"/>
          <ac:spMkLst>
            <pc:docMk/>
            <pc:sldMk cId="133466697" sldId="366"/>
            <ac:spMk id="2" creationId="{B247CA9C-3B58-460A-8C91-63119B489AEB}"/>
          </ac:spMkLst>
        </pc:spChg>
        <pc:spChg chg="add">
          <ac:chgData name="Brendan Burns" userId="3da6ea3e-6e90-4f8d-998c-19906865a871" providerId="ADAL" clId="{96DBDF16-68AA-4522-9820-43D102871B65}" dt="2020-07-17T22:19:29.984" v="864" actId="26606"/>
          <ac:spMkLst>
            <pc:docMk/>
            <pc:sldMk cId="133466697" sldId="366"/>
            <ac:spMk id="7" creationId="{8775F366-526C-4C42-8931-696FFE8AA517}"/>
          </ac:spMkLst>
        </pc:spChg>
        <pc:spChg chg="add">
          <ac:chgData name="Brendan Burns" userId="3da6ea3e-6e90-4f8d-998c-19906865a871" providerId="ADAL" clId="{96DBDF16-68AA-4522-9820-43D102871B65}" dt="2020-07-17T22:19:29.984" v="864" actId="26606"/>
          <ac:spMkLst>
            <pc:docMk/>
            <pc:sldMk cId="133466697" sldId="366"/>
            <ac:spMk id="9" creationId="{4D27C2E9-DB41-453D-8197-4596D08C6FAB}"/>
          </ac:spMkLst>
        </pc:spChg>
        <pc:spChg chg="add">
          <ac:chgData name="Brendan Burns" userId="3da6ea3e-6e90-4f8d-998c-19906865a871" providerId="ADAL" clId="{96DBDF16-68AA-4522-9820-43D102871B65}" dt="2020-07-17T22:19:29.984" v="864" actId="26606"/>
          <ac:spMkLst>
            <pc:docMk/>
            <pc:sldMk cId="133466697" sldId="366"/>
            <ac:spMk id="11" creationId="{FEA0DBF3-132B-433F-B693-1F96F9BE7952}"/>
          </ac:spMkLst>
        </pc:spChg>
      </pc:sldChg>
      <pc:sldChg chg="add del">
        <pc:chgData name="Brendan Burns" userId="3da6ea3e-6e90-4f8d-998c-19906865a871" providerId="ADAL" clId="{96DBDF16-68AA-4522-9820-43D102871B65}" dt="2020-07-17T22:19:08.716" v="836" actId="2696"/>
        <pc:sldMkLst>
          <pc:docMk/>
          <pc:sldMk cId="2038035205" sldId="366"/>
        </pc:sldMkLst>
      </pc:sldChg>
      <pc:sldChg chg="modSp add mod">
        <pc:chgData name="Brendan Burns" userId="3da6ea3e-6e90-4f8d-998c-19906865a871" providerId="ADAL" clId="{96DBDF16-68AA-4522-9820-43D102871B65}" dt="2020-07-17T22:20:16.755" v="924" actId="20577"/>
        <pc:sldMkLst>
          <pc:docMk/>
          <pc:sldMk cId="722057796" sldId="367"/>
        </pc:sldMkLst>
        <pc:spChg chg="mod">
          <ac:chgData name="Brendan Burns" userId="3da6ea3e-6e90-4f8d-998c-19906865a871" providerId="ADAL" clId="{96DBDF16-68AA-4522-9820-43D102871B65}" dt="2020-07-17T22:20:16.755" v="924" actId="20577"/>
          <ac:spMkLst>
            <pc:docMk/>
            <pc:sldMk cId="722057796" sldId="367"/>
            <ac:spMk id="2" creationId="{B247CA9C-3B58-460A-8C91-63119B489AEB}"/>
          </ac:spMkLst>
        </pc:spChg>
      </pc:sldChg>
      <pc:sldChg chg="modSp add mod">
        <pc:chgData name="Brendan Burns" userId="3da6ea3e-6e90-4f8d-998c-19906865a871" providerId="ADAL" clId="{96DBDF16-68AA-4522-9820-43D102871B65}" dt="2020-07-17T22:20:43.571" v="970" actId="20577"/>
        <pc:sldMkLst>
          <pc:docMk/>
          <pc:sldMk cId="2238344300" sldId="368"/>
        </pc:sldMkLst>
        <pc:spChg chg="mod">
          <ac:chgData name="Brendan Burns" userId="3da6ea3e-6e90-4f8d-998c-19906865a871" providerId="ADAL" clId="{96DBDF16-68AA-4522-9820-43D102871B65}" dt="2020-07-17T22:20:43.571" v="970" actId="20577"/>
          <ac:spMkLst>
            <pc:docMk/>
            <pc:sldMk cId="2238344300" sldId="368"/>
            <ac:spMk id="2" creationId="{B247CA9C-3B58-460A-8C91-63119B489AEB}"/>
          </ac:spMkLst>
        </pc:spChg>
      </pc:sldChg>
      <pc:sldChg chg="modSp add mod">
        <pc:chgData name="Brendan Burns" userId="3da6ea3e-6e90-4f8d-998c-19906865a871" providerId="ADAL" clId="{96DBDF16-68AA-4522-9820-43D102871B65}" dt="2020-07-17T22:21:09.917" v="1005" actId="20577"/>
        <pc:sldMkLst>
          <pc:docMk/>
          <pc:sldMk cId="3981440319" sldId="369"/>
        </pc:sldMkLst>
        <pc:spChg chg="mod">
          <ac:chgData name="Brendan Burns" userId="3da6ea3e-6e90-4f8d-998c-19906865a871" providerId="ADAL" clId="{96DBDF16-68AA-4522-9820-43D102871B65}" dt="2020-07-17T22:21:09.917" v="1005" actId="20577"/>
          <ac:spMkLst>
            <pc:docMk/>
            <pc:sldMk cId="3981440319" sldId="369"/>
            <ac:spMk id="2" creationId="{B247CA9C-3B58-460A-8C91-63119B489AEB}"/>
          </ac:spMkLst>
        </pc:spChg>
      </pc:sldChg>
      <pc:sldChg chg="addSp modSp new mod setBg">
        <pc:chgData name="Brendan Burns" userId="3da6ea3e-6e90-4f8d-998c-19906865a871" providerId="ADAL" clId="{96DBDF16-68AA-4522-9820-43D102871B65}" dt="2020-07-17T22:22:17.197" v="1051" actId="1076"/>
        <pc:sldMkLst>
          <pc:docMk/>
          <pc:sldMk cId="1606021692" sldId="370"/>
        </pc:sldMkLst>
        <pc:spChg chg="mod ord">
          <ac:chgData name="Brendan Burns" userId="3da6ea3e-6e90-4f8d-998c-19906865a871" providerId="ADAL" clId="{96DBDF16-68AA-4522-9820-43D102871B65}" dt="2020-07-17T22:22:17.197" v="1051" actId="1076"/>
          <ac:spMkLst>
            <pc:docMk/>
            <pc:sldMk cId="1606021692" sldId="370"/>
            <ac:spMk id="2" creationId="{FA389A53-8B3A-4F12-81E0-473D9A09E116}"/>
          </ac:spMkLst>
        </pc:spChg>
        <pc:spChg chg="add">
          <ac:chgData name="Brendan Burns" userId="3da6ea3e-6e90-4f8d-998c-19906865a871" providerId="ADAL" clId="{96DBDF16-68AA-4522-9820-43D102871B65}" dt="2020-07-17T22:22:06.171" v="1048" actId="26606"/>
          <ac:spMkLst>
            <pc:docMk/>
            <pc:sldMk cId="1606021692" sldId="370"/>
            <ac:spMk id="9" creationId="{E446B7E6-8568-417F-959E-DB3D1E70F648}"/>
          </ac:spMkLst>
        </pc:spChg>
        <pc:spChg chg="add">
          <ac:chgData name="Brendan Burns" userId="3da6ea3e-6e90-4f8d-998c-19906865a871" providerId="ADAL" clId="{96DBDF16-68AA-4522-9820-43D102871B65}" dt="2020-07-17T22:22:06.171" v="1048" actId="26606"/>
          <ac:spMkLst>
            <pc:docMk/>
            <pc:sldMk cId="1606021692" sldId="370"/>
            <ac:spMk id="11" creationId="{54047A07-72EC-41BC-A55F-C264F639FB20}"/>
          </ac:spMkLst>
        </pc:spChg>
        <pc:picChg chg="add mod">
          <ac:chgData name="Brendan Burns" userId="3da6ea3e-6e90-4f8d-998c-19906865a871" providerId="ADAL" clId="{96DBDF16-68AA-4522-9820-43D102871B65}" dt="2020-07-17T22:22:06.171" v="1048" actId="26606"/>
          <ac:picMkLst>
            <pc:docMk/>
            <pc:sldMk cId="1606021692" sldId="370"/>
            <ac:picMk id="4" creationId="{BCD6F002-88DA-471A-98D5-CE8797DCDC0C}"/>
          </ac:picMkLst>
        </pc:picChg>
      </pc:sldChg>
    </pc:docChg>
  </pc:docChgLst>
  <pc:docChgLst>
    <pc:chgData name="Brendan Burns" userId="S::bburns@microsoft.com::3da6ea3e-6e90-4f8d-998c-19906865a871" providerId="AD" clId="Web-{6C112A16-09DC-4CFA-A503-101326786F65}"/>
    <pc:docChg chg="delSld">
      <pc:chgData name="Brendan Burns" userId="S::bburns@microsoft.com::3da6ea3e-6e90-4f8d-998c-19906865a871" providerId="AD" clId="Web-{6C112A16-09DC-4CFA-A503-101326786F65}" dt="2020-07-28T21:34:54.137" v="0"/>
      <pc:docMkLst>
        <pc:docMk/>
      </pc:docMkLst>
      <pc:sldChg chg="del">
        <pc:chgData name="Brendan Burns" userId="S::bburns@microsoft.com::3da6ea3e-6e90-4f8d-998c-19906865a871" providerId="AD" clId="Web-{6C112A16-09DC-4CFA-A503-101326786F65}" dt="2020-07-28T21:34:54.137" v="0"/>
        <pc:sldMkLst>
          <pc:docMk/>
          <pc:sldMk cId="458133465" sldId="29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161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24389 15910 7424,'-14'-14'2816,"28"14"-1536,-28 0-384,0 0 960,14 14-480,-15 1-129,1-1-383,0 0-96,-1 15-416,-13 14 0,-15 14 64,-14 0 64,-14 14 96,-1 15-192,15-1 32,-14 1-192,14 0 32,-14-1-160,13-13 0,-13-15-32,14 14 32,0-28-128,14 0 0,15-1-832,13-13-288,15-15-1056,15 0-415,-1-14-2305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24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26986 9505 5760,'0'0'2176,"0"0"-1152,0 0-416,0 0 736,0 0-672,0 0-192,0 15-128,0-1 0,0 0-160,0 15 0,-14 14 32,14-1-192,0 1 0,-14 0 32,14 0 96,-15-15 0,15 15 0,-14-29-96,-1 15 32,1-15 0,0 0 96,0-14-96,0 0 0,-1 0-96,15 0-32,-14 0-32,14-14 0,0 14 64,0 0 64,14 0-96,1-14 0,-1 14 32,0 0 64,29 0-32,0 0-32,-1 0 32,-13 0 32,14 0 32,-15 0 96,-14 0-960,15 0-416,-14-14-2720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71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27547 12175 6016,'-44'0'2272,"29"0"-1216,-57 0-608,57 0 704,-14 0-224,-1 0-64,2 0-224,-2 0 0,1 0-352,-15 15-32,1-1-32,-16 16 32,0-2 0,-13 16-128,-2 0-96,16 14 0,0 1-32,14 14 0,0 15 64,0 14-32,15 0 64,0 14-64,15 2 64,-1-16-64,15 14-32,15-14 32,-1 1 32,15-16 96,30 1 64,13-15-33,16-14-31,-15-1 32,14-29 32,31 0-96,13-15-32,-14-14 32,14-14 64,0-30 192,15 0 64,-29-28-32,0-2 0,-15-13 32,-14-15 64,-16-29-96,-28 28 0,0-14-96,-29 1-32,0 14-96,-15 14-32,-15-29 32,-14 15 32,-29 15-96,-30-1-32,0 30-96,0 14-96,30 14-224,-15 1-64,30 14-640,-1 15-288,0 0-1408,29 15-671,-14 14-1185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7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27254 14248 4608,'-14'0'1760,"14"-14"-960,-15-1-928,15 15 2784,0-15-1152,0 15-448,0 0-352,0 0-480,0-14 64,0 14 128,0 0-96,0 0 0,0-15-128,0 15-32,0 0 32,0 0 96,0 0 0,0 0 0,0 0-160,0 15-96,0-1 0,0 16 32,0-1-32,0 14 64,0 16-64,0-1 63,-15 15-63,15 15 64,-14-1-64,14 16 64,0 13 0,0 1 32,-14-15-160,14 1 32,0-1 0,-15-15 0,15 1 64,0-1 32,-15-14 96,15 0 96,-14 15-192,14-15-128,-15 15 0,0-1 64,15-14 0,-14 0-32,-1 0 32,0-14-32,1-1 192,0 0 128,-1-14-96,0-15-64,15 15-64,-14-15-96,14 1-64,0-1 32,-15 0 224,15 0 128,-15 0-96,1 15 32,14-15-96,-14 15 64,14-15-128,-16 0-64,16 1 0,0-1 32,-14-15-32,14 1-32,0 0 32,0-1 32,0-14-32,0 0 64,0-14-352,-14-1-128,14 15-320,0-15-32,0 15 32,0-14 32,-15 14-127,15 0 383,0 0 160,0 0 64,0 0 160,0 0 0,0 0 96,0 0 32,0 14 32,-15 1 128,1 14 96,-16 0-64,-14 15 63,1 0-63,14 14 0,-15 1-256,0-1 0,-14 15-32,14-14 64,0-1-32,-14 0 64,0 1-64,-1-15 64,15 14-128,1-29-64,13 15-32,1-15 0,0 0-64,14-14 32,15 0-320,0 0-95,0-15 127,0 0 192,0 0-64,0 0 0,15 0-352,14 0-128,-14 0 448,-1-15 160,1 15 64,0-15 96,-1 0-256,0 1-64,-14-1-96,15 15 32,0-14 160,-1-1 64,-14 15 32,15-15 128,0 1 64,-1-1 64,1-14-192,0-15 0,13 15 96,-13-15 64,14 15 0,-14-15-64,14 0-64,-15 1 32,2 13-128,-2 1-32,0-15-1120,1 15-416,-15 15-576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7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26685 17066 3456,'15'-29'1312,"-15"14"-704,0 15-448,0 0 352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7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26729 17037 6880,'15'0'480,"14"0"-256,-14 0-64,-1 0-128,15 0 416,-14 0 160,0 0-288,-15 0-96,14 0-32,1 0 32,-15 0-32,14 0-32,-14 0-32,0 0 0,0 0 64,15-15 96,-15 15 0,0 0 0,15 0-96,-15 0 32,0 15 0,14-1 96,15 16-96,0 13-64,1 16 64,13-1 0,1 15-192,-15 0 0,30 0-32,-1-15 64,1 15-32,-1-14 64,-14-15-64,0-1-32,-15-13-480,15-1-160,-30 0-2912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7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26364 14905 6144,'-29'-15'2272,"29"15"-1216,-15 0-800,15-15 512,0 15-320,0 0-32,0 0-32,15 0 0,0 0-192,-1 0 0,15 0 32,15 15 32,-1-15 0,31 0-64,14 0 32,28 15-64,1-1 64,14-14-128,15 15 0,-14-1-32,-16-14 32,-14 15 0,-28-15 32,-16 14-64,0-14 32,-28-14-1120,14 14-416,-16-15-2336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7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28219 9532 7296,'-30'0'2816,"30"-29"-1536,0 29-2272,0 0 128,0 0-2048,30-29-768</inkml:trace>
  <inkml:trace contextRef="#ctx0" brushRef="#br0" timeOffset="1">28305 9781 4224,'0'-29'1664,"0"29"-896,0 0-2720,0 0-544</inkml:trace>
  <inkml:trace contextRef="#ctx0" brushRef="#br0" timeOffset="2">28803 9036 3840,'-15'15'1472,"0"-1"-768,1 30-608,-1-15 320,1 1-128,-1 28 0,-14 0 96,0 15 96,14 0-256,0 0 160,30 0 32,0-14-64,-1-15 32,15-1-32,1 1 32,-1-15-64,15 1-32,-1-16-160,-13-14-96,-1 0 352,0-14 128,0 14 224,-14-30 96,-1 16 64,1-1 0,-1-14-288,-14 14-129,0 1-191,0-1-128,-14 1-64,-15-16 0,14 16-64,-14-1-32,0 1-608,14-1-319,1 15-2433,-1-15-2240,0 15 1696</inkml:trace>
  <inkml:trace contextRef="#ctx0" brushRef="#br0" timeOffset="3">29503 9504 6912,'-44'14'2624,"15"-14"-1408,-15 15-1216,15 0 512,0-1-288,-1 1-64,1 14 0,0-14-32,14 14-64,1 15 32,-1-15 64,15 0-64,15 15 0,-1-15-32,16-14-64,-1 14 32,0-29-32,0 14 64,0-14 32,1-14-32,-1-1 32,-15-14-64,1 0-32,14 0 384,-14 14 192,-15-14 128,14 0 64,1 14-64,-15 0 31,0 1-351,0 14-128,14 0-320,-14 0-32,15 14 32,0 1 32,-1 0-64,1-1 64,-1 15 32,1 1 64,0 13-32,-15-13-32,14-1-544,1 0-287,-15-14-1121,14-15-416</inkml:trace>
  <inkml:trace contextRef="#ctx0" brushRef="#br0" timeOffset="4">26846 9096 4480,'-14'-30'1664,"14"30"-896,-59 0-544,45 0 480,14 0-288,-15 0-64,0 0 0,15 0 96,-14 15-256,-1-15-32,0 29-32,1-15 64,-1 74 96,15-15-128,0 0-32,0-15 0,0 1 0,0 0-64,15-16 32,-15 1-128,0-1-64,14-13-1152,-28-1-448,14 0-960</inkml:trace>
  <inkml:trace contextRef="#ctx0" brushRef="#br0" timeOffset="5">26466 9635 6144,'0'0'2368,"0"0"-1280,30-14-768,-30 14 544,0-15-288,14 15 0,1-15-352,-1 15-128,1 0-64,0 0 32,14 0 32,-15 0-192,30 15-64,-15-15-2144,15 0-2048,-15 0 1184</inkml:trace>
  <inkml:trace contextRef="#ctx0" brushRef="#br0" timeOffset="6">27241 9504 5632,'-15'0'2112,"0"0"-1152,1 14-576,14-14 608,-15 0-576,1 16-160,-1-2-224,0 15-64,15-14 32,0 14-96,0-14 64,0 13-32,0-12 0,15-2 128,-15 0 32,15 1-32,14 0 32,-15-15-128,1 0 0,14 0 96,-14 0 96,-1-15-64,1 15 0,0-15 32,-15 1 0,14 0-1344,-14-2-544,0 2-1024</inkml:trace>
  <inkml:trace contextRef="#ctx0" brushRef="#br0" timeOffset="7">27517 9592 7808,'-15'15'2880,"15"-15"-1536,-14 14-1568,14-14 512,-15 15-256,15-1-32,0-14-64,0 30 32,0-16 32,15 1 0,-1-1 0,1 16-96,0-16 64,14-14-32,15 15 0,-15-1 64,0-14 64,0 0 32,-14-14 32,14-1 0,-15 1 64,1-1 192,-15 0 128,0-14-192,-15 0-96,15 14-224,-14-14 0,-1 15-1216,1-1-512,14 0-1760</inkml:trace>
  <inkml:trace contextRef="#ctx0" brushRef="#br0" timeOffset="8">30073 9606 5760,'-15'58'2176,"15"-28"-1152,0-1-768,0-15 512,-15 1 96,15 0 192,0-15-224,0 14-96,0-14-416,0 0-64,0-14 64,0-1-128,0 0-32,15-14-64,0 0 0,-1 0-128,15 0 0,-14-1 96,14 1 32,0 15-32,-14-1-64,14 15-256,-14 0-160,-1 0-928,1 15-384,-1 14-1856</inkml:trace>
  <inkml:trace contextRef="#ctx0" brushRef="#br0" timeOffset="9">26043 7781 7040,'-15'0'2624,"15"0"-1408,-15 0-992,15 0 640,0 0-384,-14 0-96,14 0-160,-15 15 0,1-15-128,14 14-64,-15 1 64,-14 0 0,0 29 96,14-16-96,-14 16 0,0-14-96,29-2-96,-15 2-32,15-16 96,0 1 0,15 0 32,-1-1-96,1-14 64,14 0 96,-14 15 32,-1-15 32,1 0 0,-1 15 480,-14-1 256,0 0-448,0 16-224,-14-1-128,-15 15 0,14-15-96,0 15 0,-14-15 32,29 0 0,-14-14-96,14 14 0,0-15 64,0 16 0,0-1 32,0 0 0,0 1 0,0 13 0,14-14 192,-14 15 191,15 0-255,-1-15-160,1 0 96,14 1 64,-14-2-32,14-12-64,-14-2-1567,-1 0-705,1-14-1984</inkml:trace>
  <inkml:trace contextRef="#ctx0" brushRef="#br0" timeOffset="10">26612 12613 640,'0'0'256,"0"0"-128,0 0 480,0 0 320,0 0 256,0 0 64,0 0 160,0 0 160,0 0-576,0 0-256,0 0-192,0 0-32,0 0-256,0 0-96,0 0-32,0 0-64,0 0-64,0 0 96,0 0 0,0 0 160,0 0 160,0 0-32,0 0 32,0 0-32,0 0 0,0 0-288,0 0-32,0 0-64,0 0 64,0 0-32,0 0-32,0 0 32,0 0-32,0 0 128,0 0 160,0 0-96,0 0 64,0 0-224,0 0-96,0 0 96,0 0 96,0 0-96,0 0-32,0 0 0,0 0 0,0 0-96,0 0 64,0 0 32,0 0 64,0 0-32,0 0 64,0 0-128,0 0 0,0 0 32,0 0 0,0 0 0,0 0 64,0 0 32,0 0 32,0 15-64,0-15 32,0 0-64,14 0-32,-14 0 32,0 14-32,0-14 0,0 0 0,0 0 0,0 14 0,0-14 0,0 0 64,0 0-32,0 0-32,0 0-64,0 0 32,0 0 32,0 0 64,0 0-32,0 0-32,0 0 32,0 0-32,0 0 0,0 0 0,0 0 0,0 0 0,0 0 0,0 0 0,0 0 0,0 0 0,0 0 0,0 16 0,0-16 0,0 0 0,0-16 0,0 16 0,0 0 0,0 0 64,0 0-32,0 0-32,0 0 32,0 0-32,0 0 0,0 0 0,0 0 64,0 0 32,0 0-32,0 0 32,0 0 128,0 0 191,-14-14-95,-1-15 64,1 14-224,-1 1-32,15-1 0,-29 0 0,14 1-160,1-16 32,-16 2-1056,16-2-415,-15 1-1889,29-14-2112,-15 13 1600</inkml:trace>
  <inkml:trace contextRef="#ctx0" brushRef="#br0" timeOffset="11">26043 10657 4224,'-15'15'1568,"15"-15"-832,0 0-160,-15 0 640,15 0-256,0 0-64,0 0-160,0 0-96,15 0-320,-15 0-64,0-15-32,15 0-96,14 1-32,0 14-32,15-15-64,-15 15 32,0 15-32,0-1 0,-14 16 64,-15-16 32,0 30 32,-15-15 0,-14 0 0,15 1-64,-30-1 32,15 0 128,14 0 128,-14 15 0,0-15 32,-1 15-288,16-15-96,-1 0-128,30-14 96,-1 0 0,16-1 96,28-14-96,0 15 0,15-1 96,-14-14 32,-15 30-128,-1-16 32,-14 15 64,1 15 32,-16 0 160,-28 0 96,-16 0-64,1-1 0,-44-13-160,15-1-32,0 0-32,14 0-64,0-14-544,0-1-192,30-14-1216,-16 0-480,16 0-1120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8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26962 11591 3072,'14'0'1216,"-14"0"-640,15 0-672,-15 0 256,0 15-128,29-15-32,0 0 32,-14-15 32,14 15-96,15 0-64,-15 0 64,15-15 64,14 15 416,15 0 192,-14-14-128,28 14-32,-14-14-32,15-2 128,14-12-320,0-2 64,15 16 32,0-30-64,-15 14 64,29 16-64,1-15 64,-1 0-64,-14 14 64,0 0-192,14-13-32,-14-2-64,14 1 32,1-15-128,-1 15 0,15-15 160,0 15 160,-15-15-160,1 1 0,-1-1 64,0 0 32,1-14-96,-15-1-32,-15-14 96,29 15 32,-29-30-192,15 15 0,-15 0-96,0-15 0,-14 1 128,-15-16 96,15 1 128,-15 0 64,0 15-96,-15-16 0,-14 1-224,0-29-32,-15 29 0,0-15 64,-15 1 32,-14 13 32,-29-28-64,0 14 32,0 14-64,-15 1-32,15 0 32,-15 0 32,0-14 32,-14 13 32,-15 1-64,0 0 32,-15 15 0,1-1 32,-15-14-64,14 14-64,-14-14 32,-15 28 32,0 2-32,15-16-32,-15 15 32,1 15-32,-30-1 0,29-13 64,-15 28-96,1-15 0,0 16 32,-15-16 0,14 30 0,1-15 0,-15 15 0,-15 0 64,15 14-32,0 0-32,0-13 32,-14 12-32,14 2 64,0 14 32,-15-14-32,1-1 32,14 15-64,14 0-32,-14 0 32,-14 0-32,14 0 0,0 15 64,0-1-32,0 16-32,-15-2 32,30 16-32,0 0 0,-1 14 0,-14-14 0,15 14 0,29 1-96,-15 0 64,15-1 32,-15 15 0,-14 0-96,28 15 64,1 14 32,15-15 64,-1 16-96,15-16 0,15 0 32,-1 15 0,-14 16 0,0-2 64,15-14-96,0 0-64,14 30 64,15-15 64,-1 0-64,1-1-64,15-14 64,14 0 0,-15 16 32,15-16 0,0 14 0,0-14 0,15 1 0,-15-1 0,14 15-96,-14-15 64,15 0 96,14-14 32,0 14-32,15-14-64,-15-1-64,15 0-32,0 1 64,-15 0 0,15 0 32,-15-16 0,0 2 0,15-2 0,-15 2 0,0-2 64,0 2-32,15-16-32,-15 0 32,15 0 32,15 1-32,-16-16-32,16 1 32,-15 0 32,14-14-96,-14 14-64,0-30 128,-1 15 96,-13 0 32,13-14 0,-13 0-97,13-1 33,-13 16-64,13-2-32,1-13 32,-15 0 32,15-1-32,-15 16-32,1-16 32,-1 0-32,15 1 0,-15-15 0,0 15 0,0-1 64,15-14-96,-15 15 0,0-15 96,-14 15 32,14-1-32,-14-14-64,-1 0-64,15 15 32,-14-15 96,0 0 96,-1 0-64,-14 0 0,15 15-32,-15-15 32,0 0 0,0 0 32,0 0-640,0 0-224,0 0-1247,0-15-481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8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13460 12468 2816,'-15'0'1120,"15"14"-576,0-14-640,0 0 192,0 15-192,15-15 64,-15 14 32,14-14 0,1 0 128,0 0 64,-1 0 192,15 0 96,1 0-192,-1 0-96,29 0-96,1 0 0,-1 0-64,15 0-32,0 0 32,0 0 32,0 0-32,15-14 64,28 14 0,-14-15 96,1 1 32,13-1 32,16 0-128,-1 15 64,1-14 0,-1 14 64,0-15 0,15 15-128,0 0-32,-14 0-32,14 0-64,0 0 32,14 0 32,-14 0-96,0-14 0,15 14 160,-1 0 64,-14 0 128,15 0 128,-1 14-256,1-14-32,-30 15-96,30-15 32,0 14-64,-1 1-32,15-15 32,15 0-32,0 0 64,-30 0 32,1 0-192,14 0 0,-14 0 96,-1 0 64,-14-15 128,15 15 32,-1-14-32,1 14-32,-30-15-96,45 1 32,-1-15-128,-15 14 0,15-14 32,1 14 0,-1 1 64,-29-16 96,29 1-64,-14 15-64,-1-16 0,-14-13-32,0 13 0,0-13 0,0-1 64,-15-15 32,-14 1-32,15 0 32,-1-1-128,-14 1 0,0-1 32,-30 1 64,1 0-32,-30-1 64,0 1-64,-14-1 64,-15 1 0,-14 14 32,0-14 0,0 14 0,-30-14-64,15 14-64,-15 0 32,0 0-32,1-14 0,-15 0 0,-1 14 0,16-15 0,-30 1 192,0 14 128,0-14-32,-14-1 0,-15 16-160,15-1-32,14 0-96,-14 15-32,-1-15 32,1 0 64,-15 15-32,14-15 64,1 0-64,-30 1 64,15-1-64,0 15-32,0-1 96,-14 1 0,-1 0-32,-29 14-64,1-14-64,28 0 32,-14 14 32,0 1 64,-30-1 32,16-14 32,-1 15-64,-15-1-64,16 0 32,-30 15 32,0-14 32,14 14 32,-28 0-160,-1-15 32,15 15 128,0 0 64,0 0-64,-29 0-32,29 0-32,15-14-64,-15 14 32,-15-15-32,1 15 64,14-15 32,0 15-128,-15-14 32,15-1 0,0 15 64,15 0 160,-15-14 127,0 14-191,14-15-32,1 15 0,0-15 0,-30 15-64,30-14-64,-1 14-64,1-15 32,-15 15 32,0 15 0,15-15 0,-1 0 64,-14 14-96,0-14 0,0 0 32,15 15 0,-1-15 0,1 15 64,-15-1-32,15-14-32,-1 29-64,-14-14 32,0 0 32,15-1 64,0 1-96,-1-1 0,1-14 32,0 15 0,-15 0 0,29 14 64,-15-15 32,1 1 32,0 14-64,-1-14-64,15-1 32,1 15 32,-1-14 32,0 0 96,15-1 32,0 15 32,29-14-352,0 14-160,0-14 128,0 14 96,0 0 0,0 0-64,14 1 128,-14-1 32,30 0-96,-1 15-32,0-15-64,15 15 0,0 14 96,-1-14 0,16 14 32,14 1 0,0 14 0,-15 0 0,15-15-96,15 15 64,-15 0 32,0 15 64,14-15-96,30 0 0,-15 14 32,30-28 0,-15-1 0,-1 0 0,1 1 0,15-15 0,-1 14 0,-14 0 0,0 1 0,-1-1 0,30 1 0,-14 14 0,14-30 0,0 16 0,-15-30 0,15 15 0,-14-15 0,-16 0 0,16-14 0,14 14 0,0 0 0,0-14 0,0-1 0,-15 16 0,15-16 0,-15 15 64,-14 1-96,0-16 0,0 1 96,0 14 32,-15-15-32,0 1 32,-14-15-832,14 15-319,-29-15-513,14 0-224,-14 0-2080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31.21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5800 5672 1792,'0'0'768,"0"0"-384,0 0-320,15 0 192,-15 0 288,14-14 128,0 14 64,0-14 96,0-14-256,0 14 0,14-28-288,1 14-96,-1-15-96,0 1 0,0-15 64,15 15 64,-1-14 32,0-1-64,29-14 32,-15 15-128,1-14 0,-15 13 32,14-14 64,-13 29-96,13-28-64,-13 28 0,-15-1-32,0 15 64,14-1 32,-13 1 160,-15 0 160,14 14-160,-14 0 0,0 0 0,-14 0 0,14 14-128,-14-14-96,14 14 0,-14-14-32,14 14 64,-14 0 32,0 0-32,0 0-64,0 0 224,0 0 96,0 0-96,0 0-64,0 0-64,0 0-96,0 0 96,0 0 0,0 0 32,0-14 0,0 14-64,0 0-64,0 0 32,0 0 32,0 0 32,0 0 32,0 0-160,-14 0 32,14 0 128,-14-14 64,14 14 64,-14 0 64,14-15-32,-28 1 0,14 0-96,-14 0-32,-1 0-96,-13-1 32,14-13-64,-29 0 64,1 0 0,14 0 32,-15 0-64,15-15-64,-1 1 32,1-1-32,0 1 0,14 0 0,-15-14 0,15-1 0,0-14-96,0 1 64,-1 14 32,1-29 0,14 28-96,14-13 64,-14 14-32,28-30 0,-14 16 0,14 0 0,0-1 64,43-14 64,-29 15-96,42-15 0,-13 28 32,28-27 0,-15 14 0,29-15 0,0 14-96,28 1 64,-29 13 32,44-14 64,-15 15-32,0 0-32,0 14-64,28-15-32,-14 14 64,28 1 0,-42 14 32,43-14 64,-15 14-32,0 14 64,-14 0-128,28-1-64,-27 15 64,-1 15 0,-14-15 32,14 14 0,-14 0 0,14 14 0,-42-14 0,14 28 0,-15-14 0,15 15 64,-28-15-32,0 29-32,-15-15 160,-13 14 128,-1 0-160,0-13-64,-13 14 32,-15-1 64,-14-14-1,-14 29 1,14-29-96,-28 29-64,0-15 32,0 14 32,-14-13 32,-1 0 32,1-1-64,-28-14-64,13 15 96,-13-15 0,0 1-32,-15 13-64,15-14 32,-15 14-32,0-13 0,-13 0 0,13-1 0,-28-14 64,29 14-32,-43-14 64,28 15 0,-28-15 32,15 15 0,-1-15 64,14 0-96,-28 14-64,29-14 0,-29 0-32,28 15-96,-14-15 64,15 15 32,-1-1 64,14-14-32,-13 14-32,27-14 32,1-14-32,-1 15 0,1-1 64,28-14-96,-15 1-64,15-1-32,0 0 0,0 0 160,14-14 32,-15 14 0,15-14-64,0 0 32,0 0 32,0 14-96,0-14 0,0 0 32,14 14 0,-14-14-96,14 0 64,-14 0 32,14 0 0,0 0-96,-15 0 64,15 14 32,-14-14 0,14 14 0,-14-14 64,14 14-32,-14 0-32,-14 0 32,14 0-32,0 1 0,-15-1 64,15 0-96,-14 14 0,14-13-32,-28 27 0,13-14 128,-13 14 96,0 0-224,-15 15 0,15-14 64,-14 13 128,-1-14-96,1 0-96,-1 1-64,1 13 96,13-13 64,-27 13 64,13 0-128,1 1-32,0-15 32,-1 15 64,15-15 0,-15 14-32,15-13 32,14-1-32,-15-13-224,15-1 0,0 0-256,0-14-96,14 14-383,0-14-129,-1 0-768,1 0-320,0-14-1248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58.80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16976 14394 7552,'-28'14'2880,"28"0"-1536,-14-14-864,14 0 832,0 0-224,-14 14 32,14-14-289,-14 0-63,0 15-416,0-15 0,0 0 64,-1 0 64,-13-15 0,0 1 32,-14 14 96,-1-14-224,-27-14 32,-1 14-192,15 0 32,-15-14-160,1 13 0,13-13-32,-27-14-64,-15 0 96,0-1 0,0-13-32,0-1 32,1 1-64,-1-1 64,-14 1-64,28-15-32,1 15-64,13 0 32,15-15-32,13-14-64,15-13 0,28-15 0,28-14 0,43-29 96,14 15-64,13 0 32,43 0 64,15 0 0,13 0-96,14 14 64,15 14-32,14 14 0,-1 15 64,1-1 0,14 28 0,-29 15 0,1 0-96,14 28 64,0 0 32,-29-1 0,15 30 0,-1-1 64,-27 0-32,13 14-32,-28 14 32,0 1-32,1 27 0,-43 1 0,-1-1 0,1 15 64,-14-14-96,-14 13 0,-1 1 96,1 14 32,-14-15-32,-15 15-64,1-14 96,-15-1 0,-14 15-32,-14 14 32,1 0 0,-15-14 32,-15 0-64,1-15-64,-14 1 32,-14 0 32,-15-1 32,1 15 32,-15-14 0,-14-15 0,15 15 0,-29-15 0,-14-13 0,14-1 0,-13 1 64,-30-1 32,1 1-32,0-15-32,0 0-32,0-13 64,14-1-96,14 0 0,0-14-96,29-14-96,13 14-512,0-28-160,15 14-1088,14-14-416,28 14-2207,-1-14-865,15 0 1376</inkml:trace>
  <inkml:trace contextRef="#ctx0" brushRef="#br0" timeOffset="-1571">16045 15227 3840,'0'0'1472,"14"0"-768,-14 0-320,0 0 416,0 0-160,0 0 32,0 0 32,0 0 32,0 0-384,0 0 0,0 0 64,0 0-96,14 0 64,-14 0-32,0 0 32,14 0 0,15-28 64,-15 14-32,14-14 0,0-29-224,15 1-128,-1-1 32,14 15 0,1-15-32,13 1 32,-13 14 0,-1-1 96,1 1 32,-15 0 96,0 13-96,-28 1 32,15 0 32,-15 14 159,0 0-191,0 0-64,-14 0-96,14 14-96,-14-15-256,0 15-160,0-14-1535,14 14-641,-28-14-1440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25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29981 9132 6784,'-14'-14'2624,"0"0"-1408,0 0-512,14 14 832,-15-14-384,1 14-96,-15-15-416,15 15-160,-14 15-256,-15-15-97,-14 28 1,0-14-64,-15 15-64,15 14 32,0-1-32,0 16-96,14-2 64,0 16-32,15-15 0,14 28-95,-1-41 31,1-2 0,28 16 64,1 27-32,27-14-32,30 1 96,13-15 64,1-14 64,14-1 96,28-13-32,1-15 0,-1 1-33,1-1 1,13-14-160,15 0 32,-28-14 0,-15-1 64,14 1 32,-14-1 32,-14 1 128,15-14 96,-30 0 0,-14-16 96,-13 2 128,-16-16 96,1 2-160,-14-16-32,-1 15-224,-13 0 0,13 0-160,-28-14 0,14 13 32,-14-13 64,0 14 32,-14-15 32,-14 2-128,13 12-96,-28-13 128,1 28 32,-15 1 0,-1 13-32,1 0-32,0 15 64,-14 0-96,-15 14 0,-28-14 32,14 14 64,-14 0-256,14-15 0,-14 15 0,-14 0 32,28 15-544,14-1-256,1 0-704,27 0-224,16 0-1119,-1 1-417,14 14-1056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00:00:23.03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7043 3403 7296,'-29'14'2720,"44"0"-1472,-30 0-1248,30 15 512,-15-1-352,14 0-96,-14 0-32,14 0-32,0 1 0,0-15 0,14 0 0,-14-14 128,15-14 160,-15 0-96,0-15 64,0 1-224,0 0-32,0 28 352,-14 0 160,14 28 0,-14 0 32,-14 29-96,14-1-32,-14 1-160,0 13 0,-14 15-96,-1-14-1,15-15-95,0 0-64,-14-13-128,28-15-63,-14 0-1889,14-42-768,0 14-1024</inkml:trace>
  <inkml:trace contextRef="#ctx0" brushRef="#br0" timeOffset="-414">6690 2938 5120,'0'0'1920,"0"14"-1024,0-14-1056,0 28 1280,0 0-512,0 15-64,-14-1-128,14 15-224,0 13-64,14 15 64,-14 14-96,0-1 0,14-13 96,-14 0 32,0-1 32,0-13 64,0-15-96,0 1-64,0-15 416,0 0 160,-14-42 128,14-14-384,-14-14-192,14-14-192,-14-15 0,0-27-64,14-1-32,-15-14 96,15 15 64,15-15-64,-15 0-64,14 14 0,14-13-32,-14 13 0,14 14 0,14 15-96,-14 14 64,15 27 32,-1 1 64,1 14-32,-1 14-32,-14 15 96,0 13 0,-14 0 32,-14 1-1,-14-1 289,-14 0 96,-14 1-32,0-15 32,-1 14-160,15-14-32,-15 1-192,15-15-96,14 0-96,0 0 32,0-14-1312,0 14-543,14-14-1569,14 14-640,-14-14 704</inkml:trace>
  <inkml:trace contextRef="#ctx0" brushRef="#br0" timeOffset="1303">8284 2839 8320,'0'28'3072,"0"1"-1664,0 13-1152,0-14 768,0 14-512,0 0-96,0 1-256,0 14-64,0-15-32,-14-14-1120,14 14-448,0-14-2432</inkml:trace>
  <inkml:trace contextRef="#ctx0" brushRef="#br0" timeOffset="1102">7889 3290 7040,'0'0'2720,"0"0"-1472,14 0-960,-14-14 704,15 14-320,-1-14-64,14 0-288,0 0-64,0 0-128,0-1-96,0 1 0,1 0-128,-1 14 0,-14-14-2144,0 14-864,1-14-160</inkml:trace>
  <inkml:trace contextRef="#ctx0" brushRef="#br0" timeOffset="870">7889 3022 6400,'0'28'2464,"0"0"-1344,14 15-832,-14-15 608,0 0-256,0 15 32,0-15-384,0 15-160,0-1-96,0 0-32,15-13 64,-15 13-32,0-14 64,14 0-2048,-14-14-832,0-14-288</inkml:trace>
  <inkml:trace contextRef="#ctx0" brushRef="#br0" timeOffset="422">7353 3404 6656,'0'0'2464,"14"0"-1344,0-15-736,0 1 672,15 0-480,-1 0-128,0 0-224,0 14-64,15-14-96,-15 14-672,0 0-256,-14 0-2592</inkml:trace>
  <inkml:trace contextRef="#ctx0" brushRef="#br0" timeOffset="222">7522 3051 8448,'-14'57'3168,"14"-15"-1728,0 14-1536,0-27 608,0 13-384,0 14 0,0 1-64,0 13-64,0 1 32,0 0-1248,0-29-448,-14 14-1792</inkml:trace>
  <inkml:trace contextRef="#ctx0" brushRef="#br0" timeOffset="-103042">9667 2232 7040,'0'0'2720,"0"0"-1472,0 0-896,0 14 1312,0 1-992,14-1 576,-14 14-768,15 14 320,-15-14-481,14 29 193,-14-15-288,0 1 64,0-15-160,14 14 0,-14-14-64,0 1-1887,0-1 991,0 0-4576,0-14 3008</inkml:trace>
  <inkml:trace contextRef="#ctx0" brushRef="#br0" timeOffset="-102788">9793 3120 12032,'0'0'4479,"0"0"-2431,-28 0-1472,28 0 1152,0 0-1024,0 0-288,0 0-288,0 0-3360,0 0 1760,0-28-5439,0 28 3839</inkml:trace>
  <inkml:trace contextRef="#ctx0" brushRef="#br0" timeOffset="2326">9004 2782 7296,'0'42'2720,"0"0"-1472,28 15-960,-28-43 704,14 29-480,1-15-32,-1 0 0,0 0 64,0-14-288,-14 0 288,29-14 96,-15-14 95,0-14 33,14-14-224,-14 0 0,0-15-320,-14 14-128,14-13-64,-14 14 32,-14 0-608,14 13-256,-14 15-3327,0 0-2433,0 0 2464</inkml:trace>
  <inkml:trace contextRef="#ctx0" brushRef="#br0" timeOffset="2057">8891 2684 6016,'0'0'2272,"0"0"-1216,0 14-448,0-14 672,14 15-512,-14-1-160,0 14-256,0 14-64,0 1-160,0 13-32,14 0 32,-14 1-64,0-15 32,-14 1-64,14-1 64,0-14-288,0-14-32,0 0-3328,0-28 32</inkml:trace>
  <inkml:trace contextRef="#ctx0" brushRef="#br0" timeOffset="1708">8736 2740 8704,'-42'14'3328,"-1"1"-1792,1 13-1504,28-28 608,-14 42-352,14 0-32,-1 1-128,-13 13-32,28 15-32,-14-29-128,14 0 32,14 1 32,0-15 0,0 0 0,1-14 64,13-14 32,0 0 32,0 0 128,0-28 96,1 0-128,-15-14-64,-14-1 0,0 1-33,0 0-223,-14-1 1,0 1-1889,-1 14-736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42.80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26966 2725 7808,'-42'-14'2880,"14"14"-1536,-14 0-1088,13 0 672,-13 0-352,-15 14 0,-13 0-288,0 14-96,-1 14-96,0 29 64,1-1 128,-1 15-96,14 14-32,29 14-160,0 0 0,42 0 64,14-14 32,29-14-32,14-1-64,27-27 32,15-1 32,14-28 96,0-28 63,14-14 257,-13-28 64,-2-29 288,-27-27 128,-14-1-96,-29-28 32,-14-14-384,-28 13-128,-14 15-96,-28 14-32,-28 15-224,-14 13 0,-1 1-96,0 27-64,1 15-704,14 14-224,-1 14-960,14 14-351,15 14-1409,-14 43-1824,14 14 1728</inkml:trace>
  <inkml:trace contextRef="#ctx0" brushRef="#br0" timeOffset="401">26840 4305 7040,'-15'14'2624,"15"29"-1408,-14 13-992,0-14 640,0 29-96,0 28 96,-15 14-352,1 56-128,-14 28-224,0 15-64,0 28 32,-1-14 64,15 14 32,-15-29-32,15-84 32,14-28-64,0 14 64,-14 0-128,14 0-64,0-29 0,0 15-32,0-28-704,-1-1-320,15-13-1888,-14-15-2176,14-14 1344</inkml:trace>
  <inkml:trace contextRef="#ctx0" brushRef="#br0" timeOffset="723">25597 5984 8704,'-28'-14'3232,"42"14"-1728,0-14-1536,0 0 640,29 0-128,13-14 0,43 0-160,28 14-64,14-14-128,28 14-96,29-1 64,-14 15-64,-1-14 64,-13 14 0,-43 0 32,-14 0-64,-29 0 32,-13 0-1120,-29 0-416,-14 0-2752</inkml:trace>
  <inkml:trace contextRef="#ctx0" brushRef="#br0" timeOffset="1303">26416 7396 8064,'0'0'3072,"0"0"-1664,28 71-864,-28-71 800,14 56-416,-14-13-64,28 41-385,1-13-127,-1 28-192,0-15-64,1 29 32,-1-28-224,-14 14-64,14-29-1215,0 1-513,-14-15-2432</inkml:trace>
  <inkml:trace contextRef="#ctx0" brushRef="#br0" timeOffset="1071">26176 7396 9472,'-14'0'3520,"14"0"-1920,0 15-1440,0-15 704,-14 14-352,14 0 31,-28 28-31,14-14 64,-14 29-320,-1-1 64,-13 29 32,14-15-128,-15 15-64,1-14-64,0-1-96,-1 1 32,1-1 32,0 1-896,14-15-288,-1-13-2687,15-1-2401,0-14 1984</inkml:trace>
  <inkml:trace contextRef="#ctx0" brushRef="#br0" timeOffset="4831">22662 1639 4736,'-14'-29'1760,"0"15"-960,14 14-224,-14-14 576,0 14-160,-14-14 64,14 0-416,-28 0-64,-1 0-320,0 14 256,1-14 192,-14 14-224,0 0-32,-15 0-128,-14 14-32,1-14-32,-1 28 0,-14 14-128,-14 1-96,-28 27 0,14 1 32,-14-1 256,0 1 95,0 14-127,-1 13-96,30 15-96,-15-14-96,28 0 96,0 0 64,14 13-128,15 1-32,28 0 0,0-28 64,27 14-32,15-15-32,15 1-64,27 0-32,-14-15 128,28 1 32,29-1 0,14-27 32,-1 13-128,16-28 0,26 1 32,30-15 0,-15 0 0,28-14 0,1-14 0,14 0 0,42-15 64,-15 1 96,-42-14-128,-27 14-96,-15-1 96,-14 1 32,-14 14-96,-42 0 32,-1 0 64,-14 0 96,-28 0-64,1 14 0,-1 0-32,-14-15-64,-14 15 96,0 0 0,0 15 160,0-15 96,0 0-64,-14 0 0,14 14-160,-14-14-32,14 0-32,-14 0 32,14 0-64,-14 0 64,14 0 0,0 0 96,0 0-96,-15 0 0,15 0-96,0 14-32,0-14 32,15 0 64,-15 14-192,28 0 32,-14 0-32,29 28 64,-1-13 32,14 13 96,29 14-96,14 1 0,-1-1-32,16-13 0,-16 13 128,1 1 32,14-15-32,-15 14 32,-13 1-64,-14-15 64,-15 0-64,-14-13 64,1-1 0,-15 0 96,-14-14-32,1 0 64,-1 0-64,0-14 64,0 15-128,-14-15 0,0 14-32,0 0 32,0-14-64,0 0-32,0 14 96,0-14 0,0 0-192,0 0 0,0 0 32,0 0 96,0 0 0,0 14 64,0-14-64,0 0 64,0 0-128,0 15-64,0-15 128,0 0 96,0-15 32,0 1 64,-14-14-128,0-15 0,-15-13-32,-13-15-64,-1-13 32,-13-1-32,-14 0 0,13 1 0,15 13 0,-1 1 0,1 13-96,14 1 64,-14 13 32,14 15 64,13 14-96,1-14-64,0 14-32,14 0 96,-14-1-64,14 1 32,0 14 64,0-14 0,0 14-96,0 0 64,0 0 32,0 0 0,0 0 0,0 0 0,0 0 0,0 0 0,0 0 0,0 0 0,0 0 0,-14 0 64,14 0-32,0 0-32,0 0-64,0 0 32,0 0 32,0 0 0,0 0 0,0 0 64,0 0-96,0 0-64,0 0 64,0 0 64,0 0-64,-15 0 0,15 0-32,0 0 0,15 0 64,-15 0 0,28-14 0,-14 0 0,15 0-96,13-14 64,14-15 96,0-13 32,15-15-128,-14-13 32,13-1 0,-14-14 0,-13 0 0,-15-13 0,1-1 0,-15 0 64,0 14-32,-14 14-32,0 1 32,-28 13 32,-1-14-32,-13 1-32,-29 13-64,-13 1 32,-1-1 32,-14 15 0,-28 13 0,-14 1 0,0 14 0,-14 0 64,-15 13-96,15 15-64,14-14 64,0 14 0,14 0-416,14 14-160,14-14-896,29 15-320,42 13-3615</inkml:trace>
  <inkml:trace contextRef="#ctx0" brushRef="#br0" timeOffset="104202">21732 2133 5632,'0'-15'2176,"0"1"-1152,0 0-416,0 14 672,0 0-288,0 0-96,0 0-160,0 0-96,-14 0-320,14 14 0,-28 0 32,13 1-128,-13 41 32,-1 0-96,-13 15 64,0 14-64,-14-1 0,14 1-32,-15 28 63,14-14-31,15-15 0,14 1-96,14-14-64,14-15 32,14 0-32,0-13 64,15-15 32,0 0 32,-1-14 0,14-14-64,14-14 32,-13 0 0,-14-28 96,13 14 320,-28-15 160,-14-13 0,-28 13 64,0 1-224,0 0 32,-14 14-320,0-1-128,0 1-64,-1 14 32,15 0-32,0 0-32,-1 14-480,15 0-224,-14 0-640,14 0-288,0 0-1215,14 0-513,-14 0-704</inkml:trace>
  <inkml:trace contextRef="#ctx0" brushRef="#br0" timeOffset="7883">23622 1878 7552,'0'-14'2816,"14"0"-1536,-14 28-864,0-14 768,14 14-192,-14 28 64,0 1-480,-14 14-96,0 13-289,0 0 1,14 1 32,-14 0-96,14-15-96,0-14 0,0 0-32,0-13-1567,0-1-673,0-13-2048</inkml:trace>
  <inkml:trace contextRef="#ctx0" brushRef="#br0" timeOffset="8068">23650 2838 10624,'-14'-15'4032,"14"15"-2177,0 0-2174,0-14 638,0 0-1118,0 14-257,0-14-3264</inkml:trace>
  <inkml:trace contextRef="#ctx0" brushRef="#br0" timeOffset="104957">22494 2203 7296,'-42'14'2816,"13"-14"-1536,-14 14-1216,29 0 544,0 15-256,-14 13-32,0 14-64,0 15 0,-15 0-128,29 0-32,0 13 96,14-13-32,0-1 64,14-13 0,14-15 32,15-14 128,13-14 96,15-28 96,0-28 31,-1 0-63,-13-15 64,-15-13 96,-14-1 32,-14-14-256,-14 0-64,-28 15-224,-14 27-64,0 1-64,-1 0-64,1 28-1472,0 0-672,13 14-3071</inkml:trace>
  <inkml:trace contextRef="#ctx0" brushRef="#br0" timeOffset="107405">21548 2950 4992,'-14'0'1824,"14"0"-960,0 0-672,0 0 1088,0 0-736,14 0 768,-14 0-800,15 0 608,-15 0-640,0 0 320,0 0-480,14 0 320,-14-14-352,0 14 256,14-14-288,0 0 287,-14 14-319,28-14 96,-14 0-192,14 0 64,-13 0-96,13 0 0,0 14 32,14-15 0,-13 15-64,-1-14-64,-14 14 32,0-14 32,0 14 32,0-14 96,-14 14 32,0 0-1312,0 0-511,0-14-3169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9:04.07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14480 14930 6144,'0'57'2272,"14"-43"-1216,15 0-1088,-1 0 480,14 0 96,15-14 224,-1 0-128,15 0 0,-1-14-352,1 0 32,13-14 96,1 14-96,-14-29 0,-15 15-192,0 0-32,-27 0-608,-1-1-224,-14 1-3072</inkml:trace>
  <inkml:trace contextRef="#ctx0" brushRef="#br0" timeOffset="-686">14451 14860 3968,'0'0'1568,"0"0"-832,0 0 128,0 0 736,0 0-192,0 0-64,0 0-256,0-14-32,14 0-608,-14 0 96,0-28 96,14 0-160,-14-29 0,14-14-161,0-13 33,1-16-192,13-40-32,0-2 0,0-13 64,15 0-160,-15-1-96,-14 15 32,14 0 0,0 27 32,-14 16 64,15 13-32,-15 14 64,0 29-64,0 14-32,-14 0-64,14 13-32,-14 29 64,14 0 64,-14 14-64,14 29 0,1 13-32,-1 0 0,14 43 64,1 28 64,-15 0-32,28 42-32,-14-13 32,0-1 32,1-14-32,13 0-32,-14-14 32,0-14-32,1 0 0,-1-29 64,-14-27-32,0 0-32,0-15-544,0-28-287,-14 0-2177,0-14-992,-14-14 384</inkml:trace>
  <inkml:trace contextRef="#ctx0" brushRef="#br0" timeOffset="-1786">19672 13463 9216,'0'0'3520,"0"0"-1920,-14 0-3360,0 0-64,14 0-1664,-14 0-608</inkml:trace>
  <inkml:trace contextRef="#ctx0" brushRef="#br0" timeOffset="-1971">19545 12461 8960,'0'0'3328,"0"0"-1792,-14 14-1312,14-14 832,0 29-256,0-1-1,0 14-351,14 14-192,-14 1-160,0 14-160,14-15 32,-14 0 96,0 1 32,0-1-1024,0-13-415,0-1-2785,0-14-1664,-14 0 2592</inkml:trace>
  <inkml:trace contextRef="#ctx0" brushRef="#br0" timeOffset="52259">16244 12927 4224,'-14'0'1568,"14"0"-832,0 0 128,0 0 672,0 0-32,0 0-32,0 0-384,0 0-192,0 0-512,0 0 96,0 0 160,14 0-160,0 0 64,0-15 31,15 1 97,27 0-64,0 0-64,15-14-288,0 0-160,-1-1 0,-13 1 0,13 14-32,-13-14 32,-15 0-128,14 14 0,-27-1 96,-1 1 32,0 0-320,-14 0-160,0 0-1088,0 14-479</inkml:trace>
  <inkml:trace contextRef="#ctx0" brushRef="#br0" timeOffset="52660">16583 12927 7040,'0'0'2624,"0"0"-1408,14 0-992,-14 0 640,14 0-160,-14 14-32,14 0-160,14 14-64,-14 1-256,15 13-64,-15 14 64,14 0 32,-28 15 96,14-14 256,-28 13 95,0-14-127,-14 1 0,-1-14-192,-13-1-32,0-14-128,-1 0 32,1-14-192,14-14-32,-14 14-416,27-14-160,-13-14-959,28 14-353,-14 0-1856,42-14-1504,-14 0 2080</inkml:trace>
  <inkml:trace contextRef="#ctx0" brushRef="#br0" timeOffset="53252">16907 13604 8064,'0'-14'3072,"14"0"-1664,1-14-1152,-15 0 672,14 14-288,14-29-32,0 1-160,-14-15 32,29 1-256,-15 0-64,0-1 31,0 1 33,15 13 32,-29 15-128,14-14-32,-14 28 160,0 0 160,0-1-224,0 15-32,0 0-32,1 15 0,13 27-64,-14 14 32,0-13-64,0 27 64,0 1 0,-14-15 32,14 1-64,0-15 32,-14 0 0,0 1 32,0-15-768,0-14-288,0 0-1183,-14 0-481,0-14-1664</inkml:trace>
  <inkml:trace contextRef="#ctx0" brushRef="#br0" timeOffset="53446">17048 13364 6784,'-14'0'2624,"28"0"-1408,1 0-640,-1-14 800,0 14-288,14-14-64,14 0-384,1 0-64,-1-14-352,0 14-128,-13 0-64,-1-1-192,0 1-32,0 0-1600,-14 14-640,0 0-1472</inkml:trace>
  <inkml:trace contextRef="#ctx0" brushRef="#br0" timeOffset="53794">17613 13040 8576,'0'0'3232,"0"15"-1728,15 13-1344,-15-14 768,14 28-288,0 1-64,0-1-128,0 0 31,14 1-255,-14-1 64,14-14 128,-14-14 128,14 14 128,-14-28 128,1 0 64,13-28-320,-14 0-160,1-14-224,13-1-128,-14-13 0,0 14-32,0-1-800,0 1-320,0 14-1184,0 14-543,0-15-1889</inkml:trace>
  <inkml:trace contextRef="#ctx0" brushRef="#br0" timeOffset="54230">18135 13406 8704,'0'0'3328,"0"0"-1792,0-14-1088,0 14 832,14-28-512,0 0-33,0 0-63,15-14-32,-15-1-352,14-14 96,-14 1 128,28 14-64,-13 0 64,-1-1-160,1 1 32,-1 13-160,0 1 32,-14 0-160,14 28 0,-14 0-32,15 0 32,-15 14-64,0 14 64,0 15-64,0 14-32,-14-1 32,14 0-32,0 0 0,-14-13 64,0 0-384,0-15-96,0 14-928,0-28-352,0 14-1439,0-14-641</inkml:trace>
  <inkml:trace contextRef="#ctx0" brushRef="#br0" timeOffset="54447">18276 13111 8960,'-14'14'3424,"14"0"-1856,0-14-1280,0 0 864,14 0-224,14-14 31,1 14-415,13-14-160,-14 0-224,14 0-128,1 14 64,-15-14-64,0 14-32,0-14-480,1-1-160,-15 15-1375,14-14-545,0 14-1632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53.86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15608 14776 6144,'0'0'2272,"-43"-15"-1216,29 15-448,0-14 736,0 14-192,0 0-32,-14 0-128,-1-14-64,-27 14-512,0 0-192,-1 0-1,1 14-63,-15 0 64,-14 15-192,1 27-32,-1 1 0,0 13 0,15 1-96,-1 13 64,15 1 32,14 28 64,13-14-96,15 14-64,14-1-32,28-13 96,29 0 0,13 0 32,15-29 0,0 1 64,28-29-96,14-28 0,-14-28 32,-1-14 64,15-14 320,0-43 128,-14-14 192,-28-14 96,0-28-64,-29 0 0,-28 0-192,-28 28 0,-14 0-256,-28 14-96,0 43-32,-15 0-32,1 27-704,-15 1-256,15 14-1056,-15 28-480,15 0-2367,-1 14-1441,29 29 2752</inkml:trace>
  <inkml:trace contextRef="#ctx0" brushRef="#br0" timeOffset="1087">14437 17132 7168,'-14'0'2720,"14"0"-1472,0 0-1248,14 0 576,-14 0-32,29 0 64,-1-14-64,42 0 0,29-14-288,0 14-96,42-15-32,28 15-64,-27-14 32,-2 0 0,-12 14 32,-16 0-64,-13-1-64,-14 1 32,-29 14 32,-14-14-1248,-28 14-512,0 0-2144</inkml:trace>
  <inkml:trace contextRef="#ctx0" brushRef="#br0" timeOffset="548">15072 16356 6784,'-14'-14'2624,"14"14"-1408,0-14-704,0 14 768,0 0-448,0 0-160,14 0-320,-14 28-96,14 0-128,-14 29 128,14 28 64,0-1 96,-14 44 160,0-16-33,0 30 33,-14-2-96,0 2 32,0-30-288,14 2-64,-14-30-32,0-14 64,14-27-512,0-1-192,-14-13-1663,14-15-641,0 0-1600</inkml:trace>
  <inkml:trace contextRef="#ctx0" brushRef="#br0" timeOffset="1487">15044 17753 7552,'-14'14'2880,"14"-14"-1536,-14 28-1216,14-14 672,-14 29-224,-28 13-32,-1 15-96,1 28-32,-29-15-224,1 29 288,-1 0 160,1 0-256,-1-14-65,1 0-191,-1 0-32,0-15-96,15-13-32,14 0-320,13-15-159,1-28-1505,14-14-608,14-14-1184</inkml:trace>
  <inkml:trace contextRef="#ctx0" brushRef="#br0" timeOffset="1718">14960 18148 9088,'14'14'3424,"14"14"-1856,0 28-1536,0-27 608,1 13-288,27 15-32,1 13-192,13 15-32,-14-14-32,1 13 32,0-28 0,-15 1-320,-14-14-96,0-15-7168,-42-28 3168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57.73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16244 15438 3712,'-14'0'1472,"14"0"-768,0 0-320,0 0 416,0 0 64,0 0 96,0 0-160,0 0-32,0-14-416,14 14 64,-14-14 96,14 14 96,0-14 32,0 0-160,15 0 32,27 14 0,1-28-32,27 0-96,-13 0-64,13-1-128,15-13 32,0 13-128,-14-13 0,-1 0 32,1 0 63,-14 14-159,-29-15-32,14 29 64,-27-15 96,-1 15 0,-14 0 0,0 0-800,0 0-383,0-14-3489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5.20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3754 3232 8960,'-43'-29'3328,"29"44"-1792,-28 13-1856,27-28 512,-27 14-128,-14 14 32,0 0-128,-15 14-32,0 29 32,1 14 128,-15 13 192,14 30-96,-13 26-32,-1 2 0,14 13-32,29 14 0,14-13 64,28 0-96,28-2 0,14-12-32,29-29 32,14-14-128,28-29 0,14-13 96,0-43 32,14-13-32,0-30 32,0-41 288,0-15 127,-14 1 33,-14-29 0,0-42 64,-14 14 0,-28-28 32,-1-1 64,-28 1-96,-14 0 0,-14-1-128,-14 16-32,-28 12-128,-14 16 32,-28 13-192,-1 28-32,-28 1-64,-14 28-64,14-1-256,1 15-160,13 14-480,0-1-160,15 15-864,14 15-288,13 27-2303,0 29-1633,15-15 2592</inkml:trace>
  <inkml:trace contextRef="#ctx0" brushRef="#br0" timeOffset="382">3698 5475 7040,'-28'0'2624,"28"0"-1408,-29 14-1216,29-14 576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6.32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2540 6745 8704,'-28'-14'3232,"42"0"-1728,-14 14-1888,14 0 480,14 0-224,15 0-32,27 0 128,15 0 0,14 14 32,14 0-96,28 0 64,0-14 32,-14 15 64,14-1-32,0-14 64,0 0 0,-28 14 96,-28 0-96,-1-14 0,-13 0 32,-15 0 0,15 0-64,-29 0-64,15 0-1120,-15 0-512,-28 0-1792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5.85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3626 5489 12064,'0'0'352,"0"15"-160,0-15 0,0 14 0,0 14 128,0 14 128,0 15-64,0 27 32,-14 43 32,0 0 128,-14 29-32,0 13-33,-14 0 1,14 15 0,-15 13-64,0-42-32,1 1-160,14-1 0,0-14-160,0 0 0,0-14-32,-1-14-64,15-28 32,-14 13-32,14 1-160,-1-28 32,1-15-864,0 1-288,0-29-1407,0 0-513,0 0-672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6.73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2908 8382 10112,'-14'-14'3776,"14"14"-2048,-15 0-2016,15 0 576,-14 0-224,0 14 32,-14 14-32,0 15-64,-15-1 32,1 15 160,0 27 128,-1 1-33,-13 28 1,14-14-160,-15-1-96,1 1 0,-15 14-32,15 0 64,-1-14 32,1-1-608,14 1-287,-1-28-993,15-1-480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7.00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3063 8255 9344,'-14'0'3520,"14"57"-1920,14 13-1792,0-28 608,1 15-128,13 28 160,-14 27-192,28 1-64,-14 0-96,15-14-96,-1 0 96,-14-1-64,15-27-32,-15 14-1952,0-29-832,0 0-1088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25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29896 9561 6400,'0'0'2464,"0"0"-1344,0-14-736,14 14 672,-14 0-320,15-14-32,-1 14-288,15-14-96,13 14-160,-13-15-128,-1 15 64,1 0-1120,0 0-416,-1 15-2112</inkml:trace>
</inkml:ink>
</file>

<file path=ppt/ink/ink120.xml><?xml version="1.0" encoding="utf-8"?>
<inkml:ink xmlns:inkml="http://www.w3.org/2003/InkML">
  <inkml:definitions/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31.21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5800 5672 1792,'0'0'768,"0"0"-384,0 0-320,15 0 192,-15 0 288,14-14 128,0 14 64,0-14 96,0-14-256,0 14 0,14-28-288,1 14-96,-1-15-96,0 1 0,0-15 64,15 15 64,-1-14 32,0-1-64,29-14 32,-15 15-128,1-14 0,-15 13 32,14-14 64,-13 29-96,13-28-64,-13 28 0,-15-1-32,0 15 64,14-1 32,-13 1 160,-15 0 160,14 14-160,-14 0 0,0 0 0,-14 0 0,14 14-128,-14-14-96,14 14 0,-14-14-32,14 14 64,-14 0 32,0 0-32,0 0-64,0 0 224,0 0 96,0 0-96,0 0-64,0 0-64,0 0-96,0 0 96,0 0 0,0 0 32,0-14 0,0 14-64,0 0-64,0 0 32,0 0 32,0 0 32,0 0 32,0 0-160,-14 0 32,14 0 128,-14-14 64,14 14 64,-14 0 64,14-15-32,-28 1 0,14 0-96,-14 0-32,-1 0-96,-13-1 32,14-13-64,-29 0 64,1 0 0,14 0 32,-15 0-64,15-15-64,-1 1 32,1-1-32,0 1 0,14 0 0,-15-14 0,15-1 0,0-14-96,0 1 64,-1 14 32,1-29 0,14 28-96,14-13 64,-14 14-32,28-30 0,-14 16 0,14 0 0,0-1 64,43-14 64,-29 15-96,42-15 0,-13 28 32,28-27 0,-15 14 0,29-15 0,0 14-96,28 1 64,-29 13 32,44-14 64,-15 15-32,0 0-32,0 14-64,28-15-32,-14 14 64,28 1 0,-42 14 32,43-14 64,-15 14-32,0 14 64,-14 0-128,28-1-64,-27 15 64,-1 15 0,-14-15 32,14 14 0,-14 0 0,14 14 0,-42-14 0,14 28 0,-15-14 0,15 15 64,-28-15-32,0 29-32,-15-15 160,-13 14 128,-1 0-160,0-13-64,-13 14 32,-15-1 64,-14-14-1,-14 29 1,14-29-96,-28 29-64,0-15 32,0 14 32,-14-13 32,-1 0 32,1-1-64,-28-14-64,13 15 96,-13-15 0,0 1-32,-15 13-64,15-14 32,-15 14-32,0-13 0,-13 0 0,13-1 0,-28-14 64,29 14-32,-43-14 64,28 15 0,-28-15 32,15 15 0,-1-15 64,14 0-96,-28 14-64,29-14 0,-29 0-32,28 15-96,-14-15 64,15 15 32,-1-1 64,14-14-32,-13 14-32,27-14 32,1-14-32,-1 15 0,1-1 64,28-14-96,-15 1-64,15-1-32,0 0 0,0 0 160,14-14 32,-15 14 0,15-14-64,0 0 32,0 0 32,0 14-96,0-14 0,0 0 32,14 14 0,-14-14-96,14 0 64,-14 0 32,14 0 0,0 0-96,-15 0 64,15 14 32,-14-14 0,14 14 0,-14-14 64,14 14-32,-14 0-32,-14 0 32,14 0-32,0 1 0,-15-1 64,15 0-96,-14 14 0,14-13-32,-28 27 0,13-14 128,-13 14 96,0 0-224,-15 15 0,15-14 64,-14 13 128,-1-14-96,1 0-96,-1 1-64,1 13 96,13-13 64,-27 13 64,13 0-128,1 1-32,0-15 32,-1 15 64,15-15 0,-15 14-32,15-13 32,14-1-32,-15-13-224,15-1 0,0 0-256,0-14-96,14 14-383,0-14-129,-1 0-768,1 0-320,0-14-1248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32.33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6760 2767 2816,'-14'0'1056,"14"0"-576,0 0-160,0 0 384,0 0-256,0 0-32,0 0-96,0 0-32,14 14 96,-14-14 96,14 42-256,-14-27 0,14 41 96,-14-14-256,14 14-32,0-13-32,1-1 64,-1 1 320,0-15 224,0 0-192,0 0 0,-14-14-32,14 0 0,0-14-128,14-14-96,-13 0-64,13-14-96,-14 0 32,14-14 32,0-1-96,1 15-64,-1-1 64,-14 1 0,0 0 32,0 42 64,-14-14 96,0 28 64,-14 1 96,-14 27 32,0 1 96,-15 27 128,1-13-192,0 28 32,-1-29-256,1 15-96,14-14-32,-15-15 32,15 0-544,0 1-192,0-29-1440,14 15-640,-15-29-416</inkml:trace>
  <inkml:trace contextRef="#ctx0" brushRef="#br0" timeOffset="532">7141 3784 4224,'-14'14'1664,"14"-14"-896,0 0-608,0 0 352,0 0-32,14 0 128,-14-14-64,15-15 32,-1 1-288,0-1 96,0-27 64,0 14-96,14-28 32,-14 13-224,0-28-32,14 15 0,-14-1 64,15 0 96,-15 1 64,14 14-32,1 13 32,-15 1-128,0 13 32,0 1-160,0 14 0,0 0-32,14 28-64,-14 0 96,14 43 0,-14-15 32,0 1 0,15 13-64,-15-14 32,0 0-64,0 15-32,1-14 32,-1 13 32,0-14-192,-14-14 32,14 0-1024,-14-14-448,0 15-2112</inkml:trace>
  <inkml:trace contextRef="#ctx0" brushRef="#br0" timeOffset="786">7324 3304 6656,'0'0'2464,"0"0"-1344,14-14-1024,0 14 544,0 0-384,14-14-64,1 14-128,-1-14-64,15 0 32,-15 14-320,0-14-128,14 0-1760,-14 14-1632,0-15 1056</inkml:trace>
  <inkml:trace contextRef="#ctx0" brushRef="#br0" timeOffset="1117">8143 2767 5376,'-14'0'2016,"14"0"-1088,0 14-1024,0-14 416,0 14-32,0 0 160,0 15-192,0-1 0,0 28-128,0-14 64,-14 15 0,0-15-64,-1 15-96,1-1 64,0 0 0,14-13-544,-14-1-160,14-13-2176</inkml:trace>
  <inkml:trace contextRef="#ctx0" brushRef="#br0" timeOffset="1602">8255 2697 7424,'-28'15'2816,"28"-15"-1536,14 42-1504,0-42 448,-14 28-224,14-14 0,0 14 0,1-14 0,-1 14 0,0-14 64,14-14 32,-14 15-32,0-30-64,0 1 96,0 0 0,1 0 32,-1-14 64,0 14 96,0 0 64,1 0-96,-1 0-96,0 0 64,0 14 0,-14 0-96,14 14-96,0-14 64,-14 42 0,14-14-32,-14 14 32,14-13 64,-14 13 64,0 15-32,0-15 32,0-14-64,0 14 0,0-14-96,0 1-64,0-15 32,0 14 32,0-13-32,0-1-32,0-14-1184,0 14-480,0-14-1920,0-14-1184,14 0 2176</inkml:trace>
  <inkml:trace contextRef="#ctx0" brushRef="#br0" timeOffset="7044">9018 2697 6784,'-14'-14'2624,"14"14"-1408,14 0-704,0 0 1248,-28 0-992,14 0 352,0 0-672,0 0 96,0 0-320,0 0 0,0 14-128,-14 15 0,0-1-33,0 28-63,0-14 32,0 29 32,0-14-32,14-1-32,-15-14 32,15 0 160,0-13-96,0-1 320,15-14-224,13 0 96,-14 1-160,14-15 160,0 0-192,15 0 32,-15 0-64,14-15 32,-14 1-64,15 14-288,-29-14 128,14 14-3327,-14-14 1887,-14 14-4128,14-14 3200</inkml:trace>
  <inkml:trace contextRef="#ctx0" brushRef="#br0" timeOffset="7914">9793 3120 12032,'0'0'4479,"0"0"-2431,-28 0-1472,28 0 1152,0 0-1024,0 0-288,0 0-288,0 0-3360,0 0 1760,0-28-5439,0 28 3839</inkml:trace>
  <inkml:trace contextRef="#ctx0" brushRef="#br0" timeOffset="7660">9667 2232 7040,'0'0'2720,"0"0"-1472,0 0-896,0 14 1312,0 1-992,14-1 576,-14 14-768,15 14 320,-15-14-481,14 29 193,-14-15-288,0 1 64,0-15-160,14 14 0,-14-14-64,0 1-1887,0-1 991,0 0-4576,0-14 3008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6.32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2540 6745 8704,'-28'-14'3232,"42"0"-1728,-14 14-1888,14 0 480,14 0-224,15 0-32,27 0 128,15 0 0,14 14 32,14 0-96,28 0 64,0-14 32,-14 15 64,14-1-32,0-14 64,0 0 0,-28 14 96,-28 0-96,-1-14 0,-13 0 32,-15 0 0,15 0-64,-29 0-64,15 0-1120,-15 0-512,-28 0-1792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6.73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2908 8382 10112,'-14'-14'3776,"14"14"-2048,-15 0-2016,15 0 576,-14 0-224,0 14 32,-14 14-32,0 15-64,-15-1 32,1 15 160,0 27 128,-1 1-33,-13 28 1,14-14-160,-15-1-96,1 1 0,-15 14-32,15 0 64,-1-14 32,1-1-608,14 1-287,-1-28-993,15-1-480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7.00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3063 8255 9344,'-14'0'3520,"14"57"-1920,14 13-1792,0-28 608,1 15-128,13 28 160,-14 27-192,28 1-64,-14 0-96,15-14-96,-1 0 96,-14-1-64,15-27-32,-15 14-1952,0-29-832,0 0-1088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5.85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3626 5489 12064,'0'0'352,"0"15"-160,0-15 0,0 14 0,0 14 128,0 14 128,0 15-64,0 27 32,-14 43 32,0 0 128,-14 29-32,0 13-33,-14 0 1,14 15 0,-15 13-64,0-42-32,1 1-160,14-1 0,0-14-160,0 0 0,0-14-32,-1-14-64,15-28 32,-14 13-32,14 1-160,-1-28 32,1-15-864,0 1-288,0-29-1407,0 0-513,0 0-672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47.63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22662 1639 4736,'-14'-29'1760,"0"15"-960,14 14-224,-14-14 576,0 14-160,-14-14 64,14 0-416,-28 0-64,-1 0-320,0 14 256,1-14 192,-14 14-224,0 0-32,-15 0-128,-14 14-32,1-14-32,-1 28 0,-14 14-128,-14 1-96,-28 27 0,14 1 32,-14-1 256,0 1 95,0 14-127,-1 13-96,30 15-96,-15-14-96,28 0 96,0 0 64,14 13-128,15 1-32,28 0 0,0-28 64,27 14-32,15-15-32,15 1-64,27 0-32,-14-15 128,28 1 32,29-1 0,14-27 32,-1 13-128,16-28 0,26 1 32,30-15 0,-15 0 0,28-14 0,1-14 0,14 0 0,42-15 64,-15 1 96,-42-14-128,-27 14-96,-15-1 96,-14 1 32,-14 14-96,-42 0 32,-1 0 64,-14 0 96,-28 0-64,1 14 0,-1 0-32,-14-15-64,-14 15 96,0 0 0,0 15 160,0-15 96,0 0-64,-14 0 0,14 14-160,-14-14-32,14 0-32,-14 0 32,14 0-64,-14 0 64,14 0 0,0 0 96,0 0-96,-15 0 0,15 0-96,0 14-32,0-14 32,15 0 64,-15 14-192,28 0 32,-14 0-32,29 28 64,-1-13 32,14 13 96,29 14-96,14 1 0,-1-1-32,16-13 0,-16 13 128,1 1 32,14-15-32,-15 14 32,-13 1-64,-14-15 64,-15 0-64,-14-13 64,1-1 0,-15 0 96,-14-14-32,1 0 64,-1 0-64,0-14 64,0 15-128,-14-15 0,0 14-32,0 0 32,0-14-64,0 0-32,0 14 96,0-14 0,0 0-192,0 0 0,0 0 32,0 0 96,0 0 0,0 14 64,0-14-64,0 0 64,0 0-128,0 15-64,0-15 128,0 0 96,0-15 32,0 1 64,-14-14-128,0-15 0,-15-13-32,-13-15-64,-1-13 32,-13-1-32,-14 0 0,13 1 0,15 13 0,-1 1 0,1 13-96,14 1 64,-14 13 32,14 15 64,13 14-96,1-14-64,0 14-32,14 0 96,-14-1-64,14 1 32,0 14 64,0-14 0,0 14-96,0 0 64,0 0 32,0 0 0,0 0 0,0 0 0,0 0 0,0 0 0,0 0 0,0 0 0,0 0 0,-14 0 64,14 0-32,0 0-32,0 0-64,0 0 32,0 0 32,0 0 0,0 0 0,0 0 64,0 0-96,0 0-64,0 0 64,0 0 64,0 0-64,-15 0 0,15 0-32,0 0 0,15 0 64,-15 0 0,28-14 0,-14 0 0,15 0-96,13-14 64,14-15 96,0-13 32,15-15-128,-14-13 32,13-1 0,-14-14 0,-13 0 0,-15-13 0,1-1 0,-15 0 64,0 14-32,-14 14-32,0 1 32,-28 13 32,-1-14-32,-13 1-32,-29 13-64,-13 1 32,-1-1 32,-14 15 0,-28 13 0,-14 1 0,0 14 0,-14 0 64,-15 13-96,15 15-64,14-14 64,0 14 0,14 0-416,14 14-160,14-14-896,29 15-320,42 13-3615</inkml:trace>
  <inkml:trace contextRef="#ctx0" brushRef="#br0" timeOffset="1681">21943 2471 7808,'-43'-14'2880,"15"28"-1536,-14 0-1440,28-14 512,-1 14-288,-13 1-32,-14 13-96,28 0-32,-14 0 32,13-14-96,1 15 64,0-15-32,14 14 0,0-14 0,14 0 0,0 0 192,29 14 64,-1-13 0,-14 27 32,1-14 64,-1 14 160,-14-13 224,-28-1 160,0 14-256,-15-14-96,-13 1-256,14-15-161,14 14-382,-14-28-129,-15 14-1824,29-14-800,-14-14-640</inkml:trace>
  <inkml:trace contextRef="#ctx0" brushRef="#br0" timeOffset="947">20828 2796 5632,'0'-14'2112,"0"14"-1152,-14 0-640,14 0 640,0 0-384,14-14 0,0 14-128,-14-14 32,28 14-256,-14-14 160,14 0 32,15 0 0,0-1 64,27 1-128,0-14-32,15-14-64,0 14 0,-15-15-64,-13 15 32,-1 14-128,-27 0 0,13 0-32,-14 0 32,-14-1 0,14 15 32,-14-14-160,-14 14-32,0-14-1664,0 14-704,0 0-1504</inkml:trace>
  <inkml:trace contextRef="#ctx0" brushRef="#br0" timeOffset="1301">21336 2697 7296,'-14'15'2720,"14"13"-1472,0 0-1248,0-14 512,0 14-224,0 1 0,14 13 32,-14-14 128,0 14-256,0 1 320,-14-15 192,14 0-224,-14 0-32,0-13-128,-14 13 32,-1-14-192,15 0-32,-14 14-224,0-28 0,14 0-1248,0-14-512,-15 0-2240</inkml:trace>
  <inkml:trace contextRef="#ctx0" brushRef="#br0" timeOffset="2003">22310 2542 9088,'-42'28'3424,"27"-14"-1856,-27 43-1760,28-43 608,-15 0-256,1 14 0,0 29-96,14-15-64,0 14 32,28-13-32,0-1 0,14-13 192,0-15 192,15 0 0,-1-28 96,1-15 31,13 1-31,-28-15-32,0 15 32,-14 0-256,-28-14-64,14 14-512,-14 0-256,0-1-2143,14 1-929,14 0-384</inkml:trace>
  <inkml:trace contextRef="#ctx0" brushRef="#br0" timeOffset="2683">22761 2372 8320,'-14'29'3168,"0"-15"-1728,0 14-1344,14 1 736,-14-15-416,14 14-64,-15 14-128,1-14 0,14 14-128,-14-13 0,14-1 96,0 1-32,0-1 64,-14 14 64,14-28 159,0 14-255,0-14-32,0 0-32,-14 0 0,14-14-64,0 14-64,0 1 32,-14-1 32,14-14-96,0 14 0,-14-14 32,14 14 64,0-14-32,-14 14-32,14-14-64,0 15 32,0-15 32,0 0 64,0-15-32,0 1 64,0 0-64,14-29-32,0 15 32,0-14 32,-14-14-96,28-1 0,-14 1-32,15-1 0,-15 1 64,0 14 0,0-1 64,-14 1 32,14 13-192,-14 1 0,15 0 32,-15 14 96,14 28-64,-14 0-64,14 28 64,0-13 0,14 28 32,-14-15 64,14 0 32,-14 0-128,28 0-32,-13-13 96,-15-15 96,14 0 32,1 0 0,-15-14 32,0 0 32,0 0-32,-14-14 32,14 14-128,-14-28 0,14 14-32,-14-15-64,14-13-672,-14 14-288,0 0-1087,14 14-417,0-14-1696</inkml:trace>
  <inkml:trace contextRef="#ctx0" brushRef="#br0" timeOffset="3052">23622 1878 7552,'0'-14'2816,"14"0"-1536,-14 28-864,0-14 768,14 14-192,-14 28 64,0 1-480,-14 14-96,0 13-289,0 0 1,14 1 32,-14 0-96,14-15-96,0-14 0,0 0-32,0-13-1567,0-1-673,0-13-2048</inkml:trace>
  <inkml:trace contextRef="#ctx0" brushRef="#br0" timeOffset="3237">23650 2838 10624,'-14'-15'4032,"14"15"-2177,0 0-2174,0-14 638,0 0-1118,0 14-257,0-14-3264</inkml:trace>
  <inkml:trace contextRef="#ctx0" brushRef="#br0" timeOffset="-3528">26416 7396 8064,'0'0'3072,"0"0"-1664,28 71-864,-28-71 800,14 56-416,-14-13-64,28 41-385,1-13-127,-1 28-192,0-15-64,1 29 32,-1-28-224,-14 14-64,14-29-1215,0 1-513,-14-15-2432</inkml:trace>
  <inkml:trace contextRef="#ctx0" brushRef="#br0" timeOffset="-3760">26176 7396 9472,'-14'0'3520,"14"0"-1920,0 15-1440,0-15 704,-14 14-352,14 0 31,-28 28-31,14-14 64,-14 29-320,-1-1 64,-13 29 32,14-15-128,-15 15-64,1-14-64,0-1-96,-1 1 32,1-1 32,0 1-896,14-15-288,-1-13-2687,15-1-2401,0-14 1984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42.80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26966 2725 7808,'-42'-14'2880,"14"14"-1536,-14 0-1088,13 0 672,-13 0-352,-15 14 0,-13 0-288,0 14-96,-1 14-96,0 29 64,1-1 128,-1 15-96,14 14-32,29 14-160,0 0 0,42 0 64,14-14 32,29-14-32,14-1-64,27-27 32,15-1 32,14-28 96,0-28 63,14-14 257,-13-28 64,-2-29 288,-27-27 128,-14-1-96,-29-28 32,-14-14-384,-28 13-128,-14 15-96,-28 14-32,-28 15-224,-14 13 0,-1 1-96,0 27-64,1 15-704,14 14-224,-1 14-960,14 14-351,15 14-1409,-14 43-1824,14 14 1728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43.20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26840 4305 7040,'-15'14'2624,"15"29"-1408,-14 13-992,0-14 640,0 29-96,0 28 96,-15 14-352,1 56-128,-14 28-224,0 15-64,0 28 32,-1-14 64,15 14 32,-15-29-32,15-84 32,14-28-64,0 14 64,-14 0-128,14 0-64,0-29 0,0 15-32,0-28-704,-1-1-320,15-13-1888,-14-15-2176,14-14 1344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27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29924 9247 5504,'-14'-14'2112,"14"14"-1152,0 0-288,0 0 704,0 0-608,0 0-192,0 14-64,0 1 32,0-1-288,0 15 224,0-1 128,0 29 32,-14-14 96,14 0-416,0 14-96,0 0-160,0-14-64,0 0 95,0-1 1,0-13-479,0-15-193,0 0-1632,14-14-704,-14 0-768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43.53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25597 5984 8704,'-28'-14'3232,"42"14"-1728,0-14-1536,0 0 640,29 0-128,13-14 0,43 0-160,28 14-64,14-14-128,28 14-96,29-1 64,-14 15-64,-1-14 64,-13 14 0,-43 0 32,-14 0-64,-29 0 32,-13 0-1120,-29 0-416,-14 0-2752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57.231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16045 15226 3840,'0'0'1472,"14"0"-768,-14 0-320,0 0 416,0 0-160,0 0 32,0 0 32,0 0 32,0 0-384,0 0 0,0 0 64,0 0-96,14 0 64,-14 0-32,0 0 32,14 0 0,15-28 64,-15 14-32,14-14 0,0-29-224,15 1-128,-1-1 32,14 15 0,1-15-32,13 1 32,-13 14 0,-1-1 96,1 1 32,-15 0 96,0 13-96,-28 1 32,15 0 32,-15 14 159,0 0-191,0 0-64,-14 0-96,14 14-96,-14-15-256,0 15-160,0-14-1535,14 14-641,-28-14-1440</inkml:trace>
  <inkml:trace contextRef="#ctx0" brushRef="#br0" timeOffset="505">16243 15438 3712,'-14'0'1472,"14"0"-768,0 0-320,0 0 416,0 0 64,0 0 96,0 0-160,0 0-32,0-14-416,14 14 64,-14-14 96,14 14 96,0-15 32,0 1-160,15 0 32,27 14 0,1-28-32,27-1-96,-13 1-64,13 0-128,15-14 32,0 14-128,-14-15 0,-1 1 32,1-1 63,-14 15-159,-29-14-32,14 28 64,-27-14 96,-1 14 0,-14 0 0,0 0-800,0-1-383,0-13-3489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58.80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16976 14394 7552,'-28'14'2880,"28"0"-1536,-14-14-864,14 0 832,0 0-224,-14 14 32,14-14-289,-14 0-63,0 15-416,0-15 0,0 0 64,-1 0 64,-13-15 0,0 1 32,-14 14 96,-1-14-224,-27-14 32,-1 14-192,15 0 32,-15-14-160,1 13 0,13-13-32,-27-14-64,-15 0 96,0-1 0,0-13-32,0-1 32,1 1-64,-1-1 64,-14 1-64,28-15-32,1 15-64,13 0 32,15-15-32,13-14-64,15-13 0,28-15 0,28-14 0,43-29 96,14 15-64,13 0 32,43 0 64,15 0 0,13 0-96,14 14 64,15 14-32,14 14 0,-1 15 64,1-1 0,14 28 0,-29 15 0,1 0-96,14 28 64,0 0 32,-29-1 0,15 30 0,-1-1 64,-27 0-32,13 14-32,-28 14 32,0 1-32,1 27 0,-43 1 0,-1-1 0,1 15 64,-14-14-96,-14 13 0,-1 1 96,1 14 32,-14-15-32,-15 15-64,1-14 96,-15-1 0,-14 15-32,-14 14 32,1 0 0,-15-14 32,-15 0-64,1-15-64,-14 1 32,-14 0 32,-15-1 32,1 15 32,-15-14 0,-14-15 0,15 15 0,-29-15 0,-14-13 0,14-1 0,-13 1 64,-30-1 32,1 1-32,0-15-32,0 0-32,0-13 64,14-1-96,14 0 0,0-14-96,29-14-96,13 14-512,0-28-160,15 14-1088,14-14-416,28 14-2207,-1-14-865,15 0 1376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54.95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14437 17131 7168,'-14'0'2720,"14"0"-1472,0 0-1248,14 0 576,-14 0-32,29 0 64,-1-14-64,42 0 0,29-14-288,0 14-96,42-15-32,28 15-64,-27-14 32,-2 0 0,-12 14 32,-16 0-64,-13-1-64,-14 1 32,-29 14 32,-14-14-1248,-28 14-512,0 0-2144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9:03.39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14451 14860 3968,'0'0'1568,"0"0"-832,0 0 128,0 0 736,0 0-192,0 0-64,0 0-256,0-14-32,14 0-608,-14 0 96,0-28 96,14 0-160,-14-29 0,14-14-161,0-13 33,1-16-192,13-40-32,0-2 0,0-13 64,15 0-160,-15-1-96,-14 15 32,14 0 0,0 27 32,-14 16 64,15 13-32,-15 14 64,0 29-64,0 14-32,-14 0-64,14 13-32,-14 29 64,14 0 64,-14 14-64,14 29 0,1 13-32,-1 0 0,14 43 64,1 28 64,-15 0-32,28 42-32,-14-13 32,0-1 32,1-14-32,13 0-32,-14-14 32,0-14-32,1 0 0,-1-29 64,-14-27-32,0 0-32,0-15-544,0-28-287,-14 0-2177,0-14-992,-14-14 384</inkml:trace>
  <inkml:trace contextRef="#ctx0" brushRef="#br0" timeOffset="-9527">15608 14776 6144,'0'0'2272,"-43"-15"-1216,29 15-448,0-14 736,0 14-192,0 0-32,-14 0-128,-1-14-64,-27 14-512,0 0-192,-1 0-1,1 14-63,-15 0 64,-14 15-192,1 27-32,-1 1 0,0 13 0,15 1-96,-1 13 64,15 1 32,14 28 64,13-14-96,15 14-64,14-1-32,28-13 96,29 0 0,13 0 32,15-29 0,0 1 64,28-29-96,14-28 0,-14-28 32,-1-14 64,15-14 320,0-43 128,-14-14 192,-28-14 96,0-28-64,-29 0 0,-28 0-192,-28 28 0,-14 0-256,-28 14-96,0 43-32,-15 0-32,1 27-704,-15 1-256,15 14-1056,-15 28-480,15 0-2367,-1 14-1441,29 29 2752</inkml:trace>
  <inkml:trace contextRef="#ctx0" brushRef="#br0" timeOffset="686">14480 14930 6144,'0'57'2272,"14"-43"-1216,15 0-1088,-1 0 480,14 0 96,15-14 224,-1 0-128,15 0 0,-1-14-352,1 0 32,13-14 96,1 14-96,-14-29 0,-15 15-192,0 0-32,-27 0-608,-1-1-224,-14 1-3072</inkml:trace>
  <inkml:trace contextRef="#ctx0" brushRef="#br0" timeOffset="-8979">15071 16356 6784,'-14'-14'2624,"14"14"-1408,0-14-704,0 14 768,0 0-448,0 0-160,14 0-320,-14 28-96,15 0-128,-15 29 128,14 28 64,0-1 96,-14 44 160,0-16-33,0 30 33,-14-2-96,0 2 32,-1-30-288,15 2-64,-14-30-32,0-14 64,14-27-512,0-1-192,-14-13-1663,14-15-641,0 0-1600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55.35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15044 17752 7552,'-14'14'2880,"14"-14"-1536,-14 28-1216,14-14 672,-14 29-224,-28 13-32,-1 15-96,1 28-32,-29-15-224,1 29 288,-1 0 160,1 0-256,-1-14-65,1 0-191,-1 0-32,0-15-96,15-13-32,14 0-320,13-15-159,1-28-1505,14-14-608,14-14-1184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55.58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14960 18147 9088,'14'14'3424,"14"14"-1856,0 29-1536,0-29 608,1 14-288,27 14-32,1 15-192,13 14-32,-14-15-32,1 15 32,0-28 0,-15-1-320,-14-14-96,0-14-7168,-42-28 3168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9:00.15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16511 13717 5632,'-14'14'2176,"28"-14"-1152,-14 0-768,0 0 576,0-14-128,14 0-32,-14 0-352,14 0-128,1 0-128,-15 0 32,14 0 0,0 14 96,-14-15 32,14 1 96,-14 0 32,14 14 96,-14-14 128,0 14-128,0 0 0,0 0-352,0 0-32,0 0 0,0 0 32,0 0-32,0 0-64,0 0 32,-14 0 32,14 0-32,0 0 64,0 0 0,-14 0 32,14 0 0,0 0 0,-14 0 64,14 0 31,0 0-95,0 0-96,0 0 0,0 0-32,0 0 0,0 0 0,0 0-96,0 0 64,14-14 32,-14 14 64,14-28 32,0 0 96,0-1 32,14-27-32,0-15 32,0-13-128,1-1-64,13-14 64,1-14 64,13 14-128,0 0-32,1 1 0,-15 27 0,1 15 0,-1 13 0,-14 1 0,0 14 64,-14-1-256,0 15-32,-14 0-1215,14 0-577,-14 14-2400</inkml:trace>
  <inkml:trace contextRef="#ctx0" brushRef="#br0" timeOffset="301">16582 12701 7552,'-14'0'2816,"14"14"-1536,14 0-1280,0 1 576,1-1 32,13 0 96,14 14-224,0 14-128,15 1-192,13 13-64,1 1 32,14-1-64,-14 0 32,-15-13 0,1 13 96,-15-28-384,0 15-160,-28-15-1824,0-14-2752</inkml:trace>
  <inkml:trace contextRef="#ctx0" brushRef="#br0" timeOffset="1065">17711 12517 8192,'-14'-14'3072,"0"28"-1664,0 29-1280,14-29 608,0 28-288,-14 15 0,14 13-64,-14 1 64,0 13-224,14 1-64,-15 0-32,15-14 0,-14-1 0,14-13 0,0-1 0,-14-14-160,28-27-384,0-1-128,1-28-736,-15-1-288,28-27 320,-14-14 192,14-1 608,-14-13 256,0-1 160,15 0 96,-15 1 672,-14-1 288,14 15 128,-14-1 96,14 15-192,-14 14-96,14 13-384,0 15-193,0 29-31,0-1 96,15 14-256,-1 15-96,0-15-64,0-14 32,-14 0-96,15-13 0,-1-15 160,0 0 64,-14-15 128,14-13 128,-14-14-192,15 0 0,-1-1 0,0 15 0,-28 14-224,28 0 0,-14 14 96,1 28 64,-1 14-64,-14 1-32,14 27 32,0 1 0,-14 14-64,14-15 32,-14 15-64,14-14-32,-14-15-608,0 1-256,-14-15-1248,14 0-543,0-14-2081</inkml:trace>
  <inkml:trace contextRef="#ctx0" brushRef="#br0" timeOffset="1449">18783 12560 9344,'-29'28'3520,"29"14"-1920,0 15-1856,0-29 512,-14 29-256,0-1 64,0 14-32,0 30 64,0-30-64,0 0 256,14 1 192,-14-14-32,14-1 0,14-28-65,0 0 65,0-14-96,28-14 32,15 14-224,0-28-32,-1 14-128,14 0-96,-27-14 128,13 14 96,-13 0-256,-15-14-128,0 14-864,-14-14-319,14 0-2081,-14 0-1984,0 0 1856</inkml:trace>
  <inkml:trace contextRef="#ctx0" brushRef="#br0" timeOffset="1949">19545 12461 8960,'0'0'3328,"0"0"-1792,-14 14-1312,14-14 832,0 29-256,0-1-1,0 14-351,14 14-192,-14 1-160,0 14-160,14-15 32,-14 0 96,0 1 32,0-1-1024,0-13-415,0-1-2785,0-14-1664,-14 0 2592</inkml:trace>
  <inkml:trace contextRef="#ctx0" brushRef="#br0" timeOffset="2134">19672 13463 9216,'0'0'3520,"0"0"-1920,-14 0-3360,0 0-64,14 0-1664,-14 0-608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00:04:03.00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3553 5580 3712,'-28'-28'1408,"-1"56"-768,29-28-768,0 0 864,0 0-160</inkml:trace>
  <inkml:trace contextRef="#ctx0" brushRef="#br0" timeOffset="662">3511 5553 8032,'0'0'1120,"29"-15"-608,-1 1-128,0-14-32,1 13-224,14 1-64,-1 0 160,-13-15 160,14 1 0,0-1 32,-14 15 128,13-15 32,1 1-96,14-15-32,-14 14-64,14 1 0,0-15 0,-14 0 0,-1 0-64,16-14 32,-16-14-129,2-15-63,-16 15-64,0 0 0,1-1-64,-15 1-32,1-15 32,-1 0 32,-14 15 32,0 0 96,0 14 96,0-1 64,-14-13-160,14 14-64,-29 0 0,14-29 0,-13 29 0,-14 0 64,12-14-32,-26 28 0,-2 0-96,2 0 32,-2 15-64,16 14-32,-16-1 32,2 1 32,-2 14-96,2 14 0,-16 15-32,0 28 0,2 0 0,12 0 0,-13 14 0,14 1 0,14 13 64,-14 1 0,14 14 0,0 0 0,15-15-96,-1 1 0,0 0-32,15 14 96,0-14 0,14 14 32,14-15 0,0 1 0,1-15 0,-1 15 0,15-1-288,-15 1-64,14 0 384,-13-15 192,14 0-64,-1-14-96,-14 0-32,14-14 32,1 0-32,0-14 64,-1-1-64,15-14 64,-14-14-352,13 0-128,-28-28-4671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31.21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5800 5672 1792,'0'0'768,"0"0"-384,0 0-320,15 0 192,-15 0 288,14-14 128,0 14 64,0-14 96,0-14-256,0 14 0,14-28-288,1 14-96,-1-15-96,0 1 0,0-15 64,15 15 64,-1-14 32,0-1-64,29-14 32,-15 15-128,1-14 0,-15 13 32,14-14 64,-13 29-96,13-28-64,-13 28 0,-15-1-32,0 15 64,14-1 32,-13 1 160,-15 0 160,14 14-160,-14 0 0,0 0 0,-14 0 0,14 14-128,-14-14-96,14 14 0,-14-14-32,14 14 64,-14 0 32,0 0-32,0 0-64,0 0 224,0 0 96,0 0-96,0 0-64,0 0-64,0 0-96,0 0 96,0 0 0,0 0 32,0-14 0,0 14-64,0 0-64,0 0 32,0 0 32,0 0 32,0 0 32,0 0-160,-14 0 32,14 0 128,-14-14 64,14 14 64,-14 0 64,14-15-32,-28 1 0,14 0-96,-14 0-32,-1 0-96,-13-1 32,14-13-64,-29 0 64,1 0 0,14 0 32,-15 0-64,15-15-64,-1 1 32,1-1-32,0 1 0,14 0 0,-15-14 0,15-1 0,0-14-96,0 1 64,-1 14 32,1-29 0,14 28-96,14-13 64,-14 14-32,28-30 0,-14 16 0,14 0 0,0-1 64,43-14 64,-29 15-96,42-15 0,-13 28 32,28-27 0,-15 14 0,29-15 0,0 14-96,28 1 64,-29 13 32,44-14 64,-15 15-32,0 0-32,0 14-64,28-15-32,-14 14 64,28 1 0,-42 14 32,43-14 64,-15 14-32,0 14 64,-14 0-128,28-1-64,-27 15 64,-1 15 0,-14-15 32,14 14 0,-14 0 0,14 14 0,-42-14 0,14 28 0,-15-14 0,15 15 64,-28-15-32,0 29-32,-15-15 160,-13 14 128,-1 0-160,0-13-64,-13 14 32,-15-1 64,-14-14-1,-14 29 1,14-29-96,-28 29-64,0-15 32,0 14 32,-14-13 32,-1 0 32,1-1-64,-28-14-64,13 15 96,-13-15 0,0 1-32,-15 13-64,15-14 32,-15 14-32,0-13 0,-13 0 0,13-1 0,-28-14 64,29 14-32,-43-14 64,28 15 0,-28-15 32,15 15 0,-1-15 64,14 0-96,-28 14-64,29-14 0,-29 0-32,28 15-96,-14-15 64,15 15 32,-1-1 64,14-14-32,-13 14-32,27-14 32,1-14-32,-1 15 0,1-1 64,28-14-96,-15 1-64,15-1-32,0 0 0,0 0 160,14-14 32,-15 14 0,15-14-64,0 0 32,0 0 32,0 14-96,0-14 0,0 0 32,14 14 0,-14-14-96,14 0 64,-14 0 32,14 0 0,0 0-96,-15 0 64,15 14 32,-14-14 0,14 14 0,-14-14 64,14 14-32,-14 0-32,-14 0 32,14 0-32,0 1 0,-15-1 64,15 0-96,-14 14 0,14-13-32,-28 27 0,13-14 128,-13 14 96,0 0-224,-15 15 0,15-14 64,-14 13 128,-1-14-96,1 0-96,-1 1-64,1 13 96,13-13 64,-27 13 64,13 0-128,1 1-32,0-15 32,-1 15 64,15-15 0,-15 14-32,15-13 32,14-1-32,-15-13-224,15-1 0,0 0-256,0-14-96,14 14-383,0-14-129,-1 0-768,1 0-320,0-14-1248</inkml:trace>
  <inkml:trace contextRef="#ctx0" brushRef="#br0" timeOffset="9032">9792 3118 12032,'0'0'4479,"0"0"-2431,-28 0-1472,28 0 1152,0 0-1024,0 0-288,0 0-288,0 0-3360,0 0 1760,0-28-5439,0 28 3839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28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30367 9176 7424,'0'28'2816,"-14"-14"-1536,14 30-640,0-16 864,0 0-576,-14 16-128,14-2-480,0-14-128,0 16-128,0-16-64,0 0 96,0 1-64,-15 0 64,15-15-992,0 14-352,-14-13-1984,14-1-1856,0 1 1760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58.80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16976 14394 7552,'-28'14'2880,"28"0"-1536,-14-14-864,14 0 832,0 0-224,-14 14 32,14-14-289,-14 0-63,0 15-416,0-15 0,0 0 64,-1 0 64,-13-15 0,0 1 32,-14 14 96,-1-14-224,-27-14 32,-1 14-192,15 0 32,-15-14-160,1 13 0,13-13-32,-27-14-64,-15 0 96,0-1 0,0-13-32,0-1 32,1 1-64,-1-1 64,-14 1-64,28-15-32,1 15-64,13 0 32,15-15-32,13-14-64,15-13 0,28-15 0,28-14 0,43-29 96,14 15-64,13 0 32,43 0 64,15 0 0,13 0-96,14 14 64,15 14-32,14 14 0,-1 15 64,1-1 0,14 28 0,-29 15 0,1 0-96,14 28 64,0 0 32,-29-1 0,15 30 0,-1-1 64,-27 0-32,13 14-32,-28 14 32,0 1-32,1 27 0,-43 1 0,-1-1 0,1 15 64,-14-14-96,-14 13 0,-1 1 96,1 14 32,-14-15-32,-15 15-64,1-14 96,-15-1 0,-14 15-32,-14 14 32,1 0 0,-15-14 32,-15 0-64,1-15-64,-14 1 32,-14 0 32,-15-1 32,1 15 32,-15-14 0,-14-15 0,15 15 0,-29-15 0,-14-13 0,14-1 0,-13 1 64,-30-1 32,1 1-32,0-15-32,0 0-32,0-13 64,14-1-96,14 0 0,0-14-96,29-14-96,13 14-512,0-28-160,15 14-1088,14-14-416,28 14-2207,-1-14-865,15 0 1376</inkml:trace>
  <inkml:trace contextRef="#ctx0" brushRef="#br0" timeOffset="-1571">16045 15227 3840,'0'0'1472,"14"0"-768,-14 0-320,0 0 416,0 0-160,0 0 32,0 0 32,0 0 32,0 0-384,0 0 0,0 0 64,0 0-96,14 0 64,-14 0-32,0 0 32,14 0 0,15-28 64,-15 14-32,14-14 0,0-29-224,15 1-128,-1-1 32,14 15 0,1-15-32,13 1 32,-13 14 0,-1-1 96,1 1 32,-15 0 96,0 13-96,-28 1 32,15 0 32,-15 14 159,0 0-191,0 0-64,-14 0-96,14 14-96,-14-15-256,0 15-160,0-14-1535,14 14-641,-28-14-1440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57.73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16244 15438 3712,'-14'0'1472,"14"0"-768,0 0-320,0 0 416,0 0 64,0 0 96,0 0-160,0 0-32,0-14-416,14 14 64,-14-14 96,14 14 96,0-14 32,0 0-160,15 0 32,27 14 0,1-28-32,27 0-96,-13 0-64,13-1-128,15-13 32,0 13-128,-14-13 0,-1 0 32,1 0 63,-14 14-159,-29-15-32,14 29 64,-27-15 96,-1 15 0,-14 0 0,0 0-800,0 0-383,0-14-3489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00:02:29.99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7310 3432 3200,'-14'56'1216,"14"-13"-640,0 13-32,0-41 448,0-1 96,0 0 64</inkml:trace>
  <inkml:trace contextRef="#ctx0" brushRef="#br0" timeOffset="-379">6718 3912 3328,'-14'0'1216,"14"14"-640,0-14 160,0 0 672,0 0-288,0 0 0,0 0-448,0 0-96,0 0-320,0 0 32,0 0 64,0 0 224,14-14 192,-14-15-288,0 1-96,14-15-96,0-13-32,-14-14-64,14-15-32,1 0-32,-1 1 0,0-16 0,14-12 0,-14 27 0,0 0 0,14 1-64,-13 28 32,-1-1 0,-14 14 32,14 15-64,0 0 32,-14 14-64,14 14 64,0 0-128,0 28 0,0 14 32,0 29 64,15 14-32,-1-1-32,0 16 32,-14-16 32,14 0-32,-13 2-32,-1-16 32,0 0-32,0-13-512,0-15-128,-14-13-896,0-1-288,-14-14-1920</inkml:trace>
  <inkml:trace contextRef="#ctx0" brushRef="#br0" timeOffset="-163">6845 3446 6400,'-14'-14'2464,"28"0"-1344,14 0-1088,-14 0 512,15 14-352,-15-14-32,14 0-32,-14 0 0,14-1-1984,-14 15-864,14-14 128</inkml:trace>
  <inkml:trace contextRef="#ctx0" brushRef="#br0" timeOffset="222">7283 3644 10368,'0'0'896,"0"-28"-160,0-15-320,14 1-32,-14-1-96,14-13 64,15 14-192,-15-15-96,14 15-32,0-1-32,0 15-96,1 14 0,-1 14 64,-14 14 64,15-14 64,-15 28 96,0-14-160,0 15-32,-14-1 0,14-14 0,0 15-352,-14-15-160,14 0-1504,0-14-672,-14 14-320</inkml:trace>
  <inkml:trace contextRef="#ctx0" brushRef="#br0" timeOffset="702">7876 3093 6016,'-28'14'2272,"28"-14"-1216,-14 28-1088,0-13 480,0-1-256,0 14-32,-1 0-160,1 14-64,0-13 32,14 27 0,14-14 96,0-13-32,1-15-32,-1 14 224,0-42 448,0 0 0,0 0-128,0-15-96,0 15-128,0-14 32,-14 14-192,14 0-32,-14 0 0,0 0 0,15 14-64,-15 14-64,14 0 32,0 0 32,-14 28-32,14-13-32,0 13 32,-14 1-32,14 13 64,-14-14 32,0-13-32,0 13-64,0-14-256,-14-14-160,14 0-1888,-14-14-896,14 0 96</inkml:trace>
  <inkml:trace contextRef="#ctx0" brushRef="#br0" timeOffset="987">8102 3277 6016,'-15'28'2272,"15"-14"-1216,0 15-1088,15-29 384,-15 14-96,14 0 0,0-14 128,0 0 160,14 0-288,-14-14 64,0 14 96,0-29-160,14 15-64,-14-14-32,-14 14-32,14-15-160,-14 15 32,0 0-1984,14-14-800,-14 14-192</inkml:trace>
  <inkml:trace contextRef="#ctx0" brushRef="#br0" timeOffset="1272">8468 2514 4608,'-14'-14'1760,"14"14"-960,0 0-96,0 0 640,0 0-576,14 14-192,-14 14-288,0 0-32,0 15-160,0 0 0,0 13 96,14 14-96,-14 1-64,0 14 64,14-15 64,-14 0-2112,14-13-2176,-14-14 864</inkml:trace>
  <inkml:trace contextRef="#ctx0" brushRef="#br0" timeOffset="1726">8850 2909 6272,'-28'0'2368,"-1"0"-1280,1 14-704,14 0 608,0 0-512,-14 15-96,0-1-256,13 14-32,1 1-32,0-1-64,28-14 32,0 0-128,1 1 64,13-1-32,0-14 0,0 0 128,0-14 96,1 0-128,-1-14-32,0 0 64,-14-14 32,0 13 96,-14-13 96,14 0 160,-14 0 96,0 14-96,0 0 64,0-1-224,0 15-32,0 15-192,0-1-128,15 0 96,-15 0 96,0 0-96,14 0-96,-14 14 32,0-14 64,0 1-224,14-1-32,-14 0-800,14-14-352,-14 14-5632,14-42 3776</inkml:trace>
  <inkml:trace contextRef="#ctx0" brushRef="#br0" timeOffset="2144">9230 3149 13952,'0'0'960,"0"-14"-256,0-14-416,0 14-224,15-29-32,-1 15-32,0 0-96,0 14 64,14-15 32,0 15 0,1-14 0,-1 28 0,0-14-1632,-14 14-736,0 14-1536</inkml:trace>
  <inkml:trace contextRef="#ctx0" brushRef="#br0" timeOffset="1889">9202 2994 5888,'0'43'2176,"14"-29"-1152,0 28-640,-14-28 608,0 0-160,14 0-32</inkml:trace>
  <inkml:trace contextRef="#ctx0" brushRef="#br0" timeOffset="199496.72">9667 2232 7040,'0'0'2720,"0"0"-1472,0 0-896,0 14 1312,0 1-992,14-1 576,-14 14-768,15 14 320,-15-14-481,14 29 193,-14-15-288,0 1 64,0-15-160,14 14 0,-14-14-64,0 1-1887,0-1 991,0 0-4576,0-14 3008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5.20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3754 3232 8960,'-43'-29'3328,"29"44"-1792,-28 13-1856,27-28 512,-27 14-128,-14 14 32,0 0-128,-15 14-32,0 29 32,1 14 128,-15 13 192,14 30-96,-13 26-32,-1 2 0,14 13-32,29 14 0,14-13 64,28 0-96,28-2 0,14-12-32,29-29 32,14-14-128,28-29 0,14-13 96,0-43 32,14-13-32,0-30 32,0-41 288,0-15 127,-14 1 33,-14-29 0,0-42 64,-14 14 0,-28-28 32,-1-1 64,-28 1-96,-14 0 0,-14-1-128,-14 16-32,-28 12-128,-14 16 32,-28 13-192,-1 28-32,-28 1-64,-14 28-64,14-1-256,1 15-160,13 14-480,0-1-160,15 15-864,14 15-288,13 27-2303,0 29-1633,15-15 2592</inkml:trace>
  <inkml:trace contextRef="#ctx0" brushRef="#br0" timeOffset="382">3698 5475 7040,'-28'0'2624,"28"0"-1408,-29 14-1216,29-14 576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6.32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2540 6745 8704,'-28'-14'3232,"42"0"-1728,-14 14-1888,14 0 480,14 0-224,15 0-32,27 0 128,15 0 0,14 14 32,14 0-96,28 0 64,0-14 32,-14 15 64,14-1-32,0-14 64,0 0 0,-28 14 96,-28 0-96,-1-14 0,-13 0 32,-15 0 0,15 0-64,-29 0-64,15 0-1120,-15 0-512,-28 0-1792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6.73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2908 8382 10112,'-14'-14'3776,"14"14"-2048,-15 0-2016,15 0 576,-14 0-224,0 14 32,-14 14-32,0 15-64,-15-1 32,1 15 160,0 27 128,-1 1-33,-13 28 1,14-14-160,-15-1-96,1 1 0,-15 14-32,15 0 64,-1-14 32,1-1-608,14 1-287,-1-28-993,15-1-480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7.00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3063 8255 9344,'-14'0'3520,"14"57"-1920,14 13-1792,0-28 608,1 15-128,13 28 160,-14 27-192,28 1-64,-14 0-96,15-14-96,-1 0 96,-14-1-64,15-27-32,-15 14-1952,0-29-832,0 0-1088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15.85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3626 5489 12064,'0'0'352,"0"15"-160,0-15 0,0 14 0,0 14 128,0 14 128,0 15-64,0 27 32,-14 43 32,0 0 128,-14 29-32,0 13-33,-14 0 1,14 15 0,-15 13-64,0-42-32,1 1-160,14-1 0,0-14-160,0 0 0,0-14-32,-1-14-64,15-28 32,-14 13-32,14 1-160,-1-28 32,1-15-864,0 1-288,0-29-1407,0 0-513,0 0-672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00:02:36.99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20913 2655 3328,'-14'14'1216,"14"0"-640,0 0-544,0-14 352,0 28-192,14 0-32,-14 15 0,15 13-32,-1-13-160,-14 13 32,14 0 480,-14-27 224,0 13 224,0-14 64,0-14-96,0 0 0,-14-14-512,14 0 64,0-28 64,0 0-192,-14-14-32,-1-15-32,15 1 64,0-1-96,15-13 32,-1 13-160,0-13 0,14-1-32,0 1-64,0-1 32,0 15-32,14 13 0,15 1 0,-14 14 0,-1 0 64,0 13-32,0 15-32,-14 0 32,1 29-32,-15-15 0,0 14 64,-14 14-32,-14-13-32,0 13 96,-15-14 64,1 0 0,-14 1 0,14-1 32,0-14 32,0 0 32,0 0 0,13 0-64,1 0-32,0 0-97,14-14-63,-14 15 32,14-15 32,0 14-96,0 0 0,0 0-32,14 14 1,0 0-1,15-14 0,-1 29 64,14-15 64,0-14-32,0 14 63,-14-14-63,1-14 64,-15 15 64,0-15 64,1 14-256,-30-14-32,1 0-1695,0-14-737,0-1-1632</inkml:trace>
  <inkml:trace contextRef="#ctx0" brushRef="#br0" timeOffset="321">21604 2612 6144,'-28'28'2272,"14"-14"-1216,-14 14-960,28-28 544,-14 14-320,0 15-32,-1 14-32,15-1 0,0 0-128,15 0 128,-1 0 64,0 1-32,14-15 0,-14-13-160,14-1-32,1 0 32,-1-14 64,0 0-608,0-14-160,-14 0-2912</inkml:trace>
  <inkml:trace contextRef="#ctx0" brushRef="#br0" timeOffset="203193.72">23622 1878 7552,'0'-14'2816,"14"0"-1536,-14 28-864,0-14 768,14 14-192,-14 28 64,0 1-480,-14 14-96,0 13-289,0 0 1,14 1 32,-14 0-96,14-15-96,0-14 0,0 0-32,0-13-1567,0-1-673,0-13-2048</inkml:trace>
  <inkml:trace contextRef="#ctx0" brushRef="#br0" timeOffset="203378.72">23650 2838 10624,'-14'-15'4032,"14"15"-2177,0 0-2174,0-14 638,0 0-1118,0 14-257,0-14-3264</inkml:trace>
  <inkml:trace contextRef="#ctx0" brushRef="#br0" timeOffset="768">21505 2668 6656,'0'0'2464,"0"0"-1344,28 0-736,-14-14 608,15 0-576,-15-14-224,14 14-352,1-14-160,-15 14-2720,14-14-1216,0 14 1856,0-1 992</inkml:trace>
  <inkml:trace contextRef="#ctx0" brushRef="#br0" timeOffset="568">21576 2852 7040,'14'-14'2624,"-14"0"-1408,28 14-1216,-13-14 512,-1 0-352,14 0-96,1 0-32,-1-1 32,0 1-32,-14 14-1152,14-14-448</inkml:trace>
  <inkml:trace contextRef="#ctx0" brushRef="#br0" timeOffset="1122">21858 3007 6656,'-14'15'2528,"28"-15"-1344,-14-15-960,0 1 640,14-14-224,15-1-64,-15-13-128,14 0-32,0 0-224,0-15-64,-13 0 0,27 15 128,-28-14 96,14 14-64,-14 14 64,0-1-192,1 29-32,-1 0-64,-14 15-64,14 13 32,0 14 32,-14 0-96,14 0-64,-14 15 128,14 0 32,-14-1-96,14-14-32,0 0-1312,-14-14-608,0 1-1888</inkml:trace>
  <inkml:trace contextRef="#ctx0" brushRef="#br0" timeOffset="1301">21943 2823 8320,'0'0'3168,"28"0"-1728,0 0-1536,1-14 512,-1 14-288,0-14-32,0 14-736,1-14-288,-1 0-2592,0 14-1120</inkml:trace>
  <inkml:trace contextRef="#ctx0" brushRef="#br0" timeOffset="1585">22648 2386 8832,'-14'14'3328,"-14"-14"-1792,0 14-1440,13 0 672,-13 15-320,-14-1 64,14 14-160,-1 0 32,15 1-224,0-15-160,28 14-32,-14-13 32,29-1 63,-1-14-31,-14 0 64,28-14-479,-14 14-161,1-28-1984,13 14-800,-28-14-288</inkml:trace>
  <inkml:trace contextRef="#ctx0" brushRef="#br0" timeOffset="1823">22987 2118 7168,'0'0'2720,"0"0"-1472,0 0-896,0 14 736,0 0-352,0 14-128,0 15-256,0 14-96,0 13-128,0 0-32,0-13 32,0 0-160,0-1-32,0-14-1024,0 0-480,0-14-2176</inkml:trace>
  <inkml:trace contextRef="#ctx0" brushRef="#br0" timeOffset="2055">22818 2217 8960,'-14'0'3328,"14"0"-1792,0 0-1568,0 0 576,14 0-256,0-14 64,0 14-192,14 0-32,1 0-64,13 0 32,1 0 0,-1 0-128,-14 0 32,0 14-2048,-14-14-928,-14 28-704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47.63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22662 1639 4736,'-14'-29'1760,"0"15"-960,14 14-224,-14-14 576,0 14-160,-14-14 64,14 0-416,-28 0-64,-1 0-320,0 14 256,1-14 192,-14 14-224,0 0-32,-15 0-128,-14 14-32,1-14-32,-1 28 0,-14 14-128,-14 1-96,-28 27 0,14 1 32,-14-1 256,0 1 95,0 14-127,-1 13-96,30 15-96,-15-14-96,28 0 96,0 0 64,14 13-128,15 1-32,28 0 0,0-28 64,27 14-32,15-15-32,15 1-64,27 0-32,-14-15 128,28 1 32,29-1 0,14-27 32,-1 13-128,16-28 0,26 1 32,30-15 0,-15 0 0,28-14 0,1-14 0,14 0 0,42-15 64,-15 1 96,-42-14-128,-27 14-96,-15-1 96,-14 1 32,-14 14-96,-42 0 32,-1 0 64,-14 0 96,-28 0-64,1 14 0,-1 0-32,-14-15-64,-14 15 96,0 0 0,0 15 160,0-15 96,0 0-64,-14 0 0,14 14-160,-14-14-32,14 0-32,-14 0 32,14 0-64,-14 0 64,14 0 0,0 0 96,0 0-96,-15 0 0,15 0-96,0 14-32,0-14 32,15 0 64,-15 14-192,28 0 32,-14 0-32,29 28 64,-1-13 32,14 13 96,29 14-96,14 1 0,-1-1-32,16-13 0,-16 13 128,1 1 32,14-15-32,-15 14 32,-13 1-64,-14-15 64,-15 0-64,-14-13 64,1-1 0,-15 0 96,-14-14-32,1 0 64,-1 0-64,0-14 64,0 15-128,-14-15 0,0 14-32,0 0 32,0-14-64,0 0-32,0 14 96,0-14 0,0 0-192,0 0 0,0 0 32,0 0 96,0 0 0,0 14 64,0-14-64,0 0 64,0 0-128,0 15-64,0-15 128,0 0 96,0-15 32,0 1 64,-14-14-128,0-15 0,-15-13-32,-13-15-64,-1-13 32,-13-1-32,-14 0 0,13 1 0,15 13 0,-1 1 0,1 13-96,14 1 64,-14 13 32,14 15 64,13 14-96,1-14-64,0 14-32,14 0 96,-14-1-64,14 1 32,0 14 64,0-14 0,0 14-96,0 0 64,0 0 32,0 0 0,0 0 0,0 0 0,0 0 0,0 0 0,0 0 0,0 0 0,0 0 0,-14 0 64,14 0-32,0 0-32,0 0-64,0 0 32,0 0 32,0 0 0,0 0 0,0 0 64,0 0-96,0 0-64,0 0 64,0 0 64,0 0-64,-15 0 0,15 0-32,0 0 0,15 0 64,-15 0 0,28-14 0,-14 0 0,15 0-96,13-14 64,14-15 96,0-13 32,15-15-128,-14-13 32,13-1 0,-14-14 0,-13 0 0,-15-13 0,1-1 0,-15 0 64,0 14-32,-14 14-32,0 1 32,-28 13 32,-1-14-32,-13 1-32,-29 13-64,-13 1 32,-1-1 32,-14 15 0,-28 13 0,-14 1 0,0 14 0,-14 0 64,-15 13-96,15 15-64,14-14 64,0 14 0,14 0-416,14 14-160,14-14-896,29 15-320,42 13-3615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28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25688 11189 7296,'-15'42'2816,"15"-42"-1536,0 0-992,0 0 704,0 0-320,0 0-64,0 0 192,0 0 192,0 0-512,0-14 223,15 14 161,-15-14 0,14 14 64,-14-14-96,14-1-32,0 1-256,14-29-64,2 15-160,12-15-32,1 0-32,0-14 0,-1 14 0,2-28 0,-2 28-128,1-28-32,-14 14-32,13 14 32,-28-14-704,15 28-224,0-14-1408,-15 1-576,14 13-2815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42.80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26966 2725 7808,'-42'-14'2880,"14"14"-1536,-14 0-1088,13 0 672,-13 0-352,-15 14 0,-13 0-288,0 14-96,-1 14-96,0 29 64,1-1 128,-1 15-96,14 14-32,29 14-160,0 0 0,42 0 64,14-14 32,29-14-32,14-1-64,27-27 32,15-1 32,14-28 96,0-28 63,14-14 257,-13-28 64,-2-29 288,-27-27 128,-14-1-96,-29-28 32,-14-14-384,-28 13-128,-14 15-96,-28 14-32,-28 15-224,-14 13 0,-1 1-96,0 27-64,1 15-704,14 14-224,-1 14-960,14 14-351,15 14-1409,-14 43-1824,14 14 1728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43.53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25597 5984 8704,'-28'-14'3232,"42"14"-1728,0-14-1536,0 0 640,29 0-128,13-14 0,43 0-160,28 14-64,14-14-128,28 14-96,29-1 64,-14 15-64,-1-14 64,-13 14 0,-43 0 32,-14 0-64,-29 0 32,-13 0-1120,-29 0-416,-14 0-2752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43.20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26840 4305 7040,'-15'14'2624,"15"29"-1408,-14 13-992,0-14 640,0 29-96,0 28 96,-15 14-352,1 56-128,-14 28-224,0 15-64,0 28 32,-1-14 64,15 14 32,-15-29-32,15-84 32,14-28-64,0 14 64,-14 0-128,14 0-64,0-29 0,0 15-32,0-28-704,-1-1-320,15-13-1888,-14-15-2176,14-14 1344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43.87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26176 7396 9472,'-14'0'3520,"14"0"-1920,0 15-1440,0-15 704,-14 14-352,14 0 31,-28 28-31,14-14 64,-14 29-320,-1-1 64,-13 29 32,14-15-128,-15 15-64,1-14-64,0-1-96,-1 1 32,1-1 32,0 1-896,14-15-288,-1-13-2687,15-1-2401,0-14 1984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44.11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26416 7396 8064,'0'0'3072,"0"0"-1664,28 71-864,-28-71 800,14 56-416,-14-13-64,28 41-385,1-13-127,-1 28-192,0-15-64,1 29 32,-1-28-224,-14 14-64,14-29-1215,0 1-513,-14-15-2432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8:53.86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15608 14776 6144,'0'0'2272,"-43"-15"-1216,29 15-448,0-14 736,0 14-192,0 0-32,-14 0-128,-1-14-64,-27 14-512,0 0-192,-1 0-1,1 14-63,-15 0 64,-14 15-192,1 27-32,-1 1 0,0 13 0,15 1-96,-1 13 64,15 1 32,14 28 64,13-14-96,15 14-64,14-1-32,28-13 96,29 0 0,13 0 32,15-29 0,0 1 64,28-29-96,14-28 0,-14-28 32,-1-14 64,15-14 320,0-43 128,-14-14 192,-28-14 96,0-28-64,-29 0 0,-28 0-192,-28 28 0,-14 0-256,-28 14-96,0 43-32,-15 0-32,1 27-704,-15 1-256,15 14-1056,-15 28-480,15 0-2367,-1 14-1441,29 29 2752</inkml:trace>
  <inkml:trace contextRef="#ctx0" brushRef="#br0" timeOffset="1087">14437 17132 7168,'-14'0'2720,"14"0"-1472,0 0-1248,14 0 576,-14 0-32,29 0 64,-1-14-64,42 0 0,29-14-288,0 14-96,42-15-32,28 15-64,-27-14 32,-2 0 0,-12 14 32,-16 0-64,-13-1-64,-14 1 32,-29 14 32,-14-14-1248,-28 14-512,0 0-2144</inkml:trace>
  <inkml:trace contextRef="#ctx0" brushRef="#br0" timeOffset="548">15072 16356 6784,'-14'-14'2624,"14"14"-1408,0-14-704,0 14 768,0 0-448,0 0-160,14 0-320,-14 28-96,14 0-128,-14 29 128,14 28 64,0-1 96,-14 44 160,0-16-33,0 30 33,-14-2-96,0 2 32,0-30-288,14 2-64,-14-30-32,0-14 64,14-27-512,0-1-192,-14-13-1663,14-15-641,0 0-1600</inkml:trace>
  <inkml:trace contextRef="#ctx0" brushRef="#br0" timeOffset="1487">15044 17753 7552,'-14'14'2880,"14"-14"-1536,-14 28-1216,14-14 672,-14 29-224,-28 13-32,-1 15-96,1 28-32,-29-15-224,1 29 288,-1 0 160,1 0-256,-1-14-65,1 0-191,-1 0-32,0-15-96,15-13-32,14 0-320,13-15-159,1-28-1505,14-14-608,14-14-1184</inkml:trace>
  <inkml:trace contextRef="#ctx0" brushRef="#br0" timeOffset="1718">14960 18148 9088,'14'14'3424,"14"14"-1856,0 28-1536,0-27 608,1 13-288,27 15-32,1 13-192,13 15-32,-14-14-32,1 13 32,0-28 0,-15 1-320,-14-14-96,0-15-7168,-42-28 3168</inkml:trace>
  <inkml:trace contextRef="#ctx0" brushRef="#br0" timeOffset="10213">14480 14930 6144,'0'57'2272,"14"-43"-1216,15 0-1088,-1 0 480,14 0 96,15-14 224,-1 0-128,15 0 0,-1-14-352,1 0 32,13-14 96,1 14-96,-14-29 0,-15 15-192,0 0-32,-27 0-608,-1-1-224,-14 1-3072</inkml:trace>
  <inkml:trace contextRef="#ctx0" brushRef="#br0" timeOffset="8242">19545 12461 8960,'0'0'3328,"0"0"-1792,-14 14-1312,14-14 832,0 29-256,0-1-1,0 14-351,14 14-192,-14 1-160,0 14-160,14-15 32,-14 0 96,0 1 32,0-1-1024,0-13-415,0-1-2785,0-14-1664,-14 0 2592</inkml:trace>
  <inkml:trace contextRef="#ctx0" brushRef="#br0" timeOffset="8427">19672 13463 9216,'0'0'3520,"0"0"-1920,-14 0-3360,0 0-64,14 0-1664,-14 0-608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5T23:59:03.39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14451 14860 3968,'0'0'1568,"0"0"-832,0 0 128,0 0 736,0 0-192,0 0-64,0 0-256,0-14-32,14 0-608,-14 0 96,0-28 96,14 0-160,-14-29 0,14-14-161,0-13 33,1-16-192,13-40-32,0-2 0,0-13 64,15 0-160,-15-1-96,-14 15 32,14 0 0,0 27 32,-14 16 64,15 13-32,-15 14 64,0 29-64,0 14-32,-14 0-64,14 13-32,-14 29 64,14 0 64,-14 14-64,14 29 0,1 13-32,-1 0 0,14 43 64,1 28 64,-15 0-32,28 42-32,-14-13 32,0-1 32,1-14-32,13 0-32,-14-14 32,0-14-32,1 0 0,-1-29 64,-14-27-32,0 0-32,0-15-544,0-28-287,-14 0-2177,0-14-992,-14-14 384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00:02:50.031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16497 12686 6400,'-14'-14'2368,"-1"14"-1280,1-14-576,14 14 704,-14 0-576,14 0-192,-14 14-192,14 0-32,-14 28-128,14 15 160,-14 0 128,14 27-128,0 15-64,-14 14-96,14-15 0,0 2-64,0-2 64,0-13-64,0 0-32,0-29 384,0-14 128,-14-14 703,14-42-639,0 0-192,-14-28-192,14-14-64,0-29-64,-15-28 32,15 0-128,15-14 0,-15 0 32,28 14 0,0 1 0,14-2 0,1 30-96,13 14 64,-14 13-32,15 0 0,-29 29 0,14 14 0,-13 0 64,-1 28 64,0 28-32,-14 0-32,-14 15 160,0 14 32,0-1 64,-14-14 0,-14 1 224,-29 0 64,15-1-64,-14-28 32,-1 14-288,29-13-64,-14-15-96,13 0-64,15 0-672,-14-14-352,28 15-1248,0-15-479,28 0-1953</inkml:trace>
  <inkml:trace contextRef="#ctx0" brushRef="#br0" timeOffset="59763">17305 12431 6144,'0'0'2368,"0"0"-1280,0 0-864,0 0 576,0 14-128,0-14-32,0 0-128,0 15-64,0 13-256,0 1 0,0 13 128,15 16 96,-15 13 64,0 0 0,0 1 128,0 27-160,-15 1 63,15 15-159,-14-30 32,-1 15-32,1-29 96,14 1-160,-14 13-32,14-28-128,0-14-96,0 0 64,0-14 0,0-1-128,0-14 32,14-28-1408,-14 0-639</inkml:trace>
  <inkml:trace contextRef="#ctx0" brushRef="#br0" timeOffset="60010">17448 12945 8704,'-15'0'3328,"15"0"-1792,0 0-1440,15 0 672,-15 0-448,14 0-32,14 0-32,1 0 0,-1 0-128,15 0-96,-14 0 64,14 0-64,-15 0 64,1 0-1344,-1 0-512</inkml:trace>
  <inkml:trace contextRef="#ctx0" brushRef="#br0" timeOffset="60280">18004 12331 8704,'-29'29'3232,"15"-1"-1728,0 15-1248,14 0 768,0 14-512,-14 14-96,-1 15-192,15 28-64,-14 0-96,14 0-128,-14 1 32,0-16 96,14-13 32,-15-15-32,15-14 32,-14-14-288,14-14-96,0 0-1760,0-29-800</inkml:trace>
  <inkml:trace contextRef="#ctx0" brushRef="#br0" timeOffset="60964">18418 12546 13056,'0'57'224,"0"14"32,0 0-96,0 29 0,0 0-96,0 14 32,0-14-64,0 0-32,-14-14 160,-1-15 128,1-14 256,-1-14 224,15 0-129,-14-29 1,14 0-288,-14-28-128,14 0 0,0-29 0,14-14-32,0-29-32,1 1-192,-1-15 32,15 0 0,-15 0 64,14-14-96,15 28 0,14 1 96,1 28 32,-16 0-32,1 14-64,0 14 32,-1 29-32,-13 0 0,0 14 0,-1 29 64,-14 14 32,-14 0 32,0-14 64,-28 14 96,0-14 64,-16 14 256,-12-14 64,-2 0-256,16-29-96,-16 15-192,16-15-96,-1 0-224,14 0-128,-13-14-1728,28 15-704,-1-15-2559</inkml:trace>
  <inkml:trace contextRef="#ctx0" brushRef="#br0" timeOffset="60549">18418 12488 6400,'0'0'2368,"0"0"-1280,0 0-576,0 0 704,0 0-576,0 0-192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301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30722 11444 8064,'0'0'2976,"0"0"-1600,0 0-896,0 0 832,0 0-224,0 0 511,-28 0-415,14-14-608,0 0 160,-15 0 96,0-15 32,-13-14 64,13-28-320,-14 14-128,-28-15-256,14 16-96,0-16-64,0 0-64,-1 16-480,16 12-224,28 2-1152,-15 14-384,29 13-6655,15 1 3615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30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24788 11516 7808,'-29'-29'2976,"15"44"-1600,-15-30-1312,15 15 544,-15 15-32,1-15 96,-1 0-64,1 14 0,-15-14-320,15 14-160,-1 0-32,0 14 64,1 1 64,-15 0 95,0 13 129,0 16-128,-14-2 0,0 2-128,0 13-32,0 15-96,14 13 32,15-13-64,-1 14 64,29-28 64,-14 28 128,28-15-64,15 15-64,-1-15-64,44 1 0,-15-29-64,0 0-32,14 1 224,15-30 160,14 14 0,14-27 96,-14 0-128,0-15 32,0-15-32,28-14 32,-14-27 0,-14-16 64,0-14-32,-14-14 64,-1 0 32,-14-14-32,-28-14 32,-14 14 0,-15 0-192,-14 0-64,-14 0 0,-15 28 0,-28 0-128,-28 15-32,-1 28-32,-14 15-64,14-1 32,1 14 32,-15 15-384,29 15-96,-15-15-1088,29 14-448,0 15-1312,28-1-511,15 30-1665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31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31194 11931 8064,'-14'-15'2976,"14"1"-1600,-14 14-768,14 0 832,-14-14-544,0 14-160,-15 0-385,0 14-159,-13-14-96,-2 14-96,-26 15 96,-16 0-64,14 13-32,1 16-64,14 13 32,-15 14 32,30 1 0,-1 14 0,14 0 64,15 0 32,14 0 32,0-14-64,28-1-64,16-14 96,12 1 0,30-15 96,-14-14 32,13 13 96,1-27 32,13-14-96,16-1 0,-1-14-96,-14-29 64,0 0 64,-15-13 160,15-30 32,0-13 96,-14-15-128,0 0 64,-30-14 64,-12 0 32,-30 14 32,-43-14 0,-14 28-160,-14 1-32,-14 27-352,-1 2-32,-13 12-64,-1 2 0,1 13-1216,13 15-448,15-1-1280,14 15-543,15 15-1889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33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30209 14299 7552,'-14'0'2816,"0"-14"-1536,14 14-928,0 0 672,0 0-352,-15 0-32,15 0-384,15 0-160,-1 0-64,14 0 160,15 0 192,0 0 96,43-15 0,42 15 31,0 0 97,44 0-224,13 15 32,-28-15-192,-14 0-64,-29 14 0,-28-14 32,-15 0 32,-28 14 32,0-14-1536,-29 0-735,0 14-2945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17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27214 8934 6784,'-28'-28'2624,"28"28"-1408,-14-15-1216,-1 15 576,1-15-32,-14 1 128,13 14-64,-13 0-64,-15 0-288,14-14 32,-13 14 64,-15 0 64,-15 0 96,-13 14-288,-15-14-128,0 14-64,14 16 32,-28-2 32,0 0 96,14 30-32,-14-16 0,28 16 31,1-2 33,13 2-96,15 13-32,0-14-32,14 0-64,15 0-64,13 15 32,15-1 32,15 0 0,-1 1 0,29-16 0,14 16 0,29-1 64,-1-28-32,1 14-32,14 0 32,28 1-32,1-16 128,13-14 64,1-13 0,14 14-32,-14-29-96,-1 0-64,-13-15 96,13 1 0,-13-1-32,-1-13 32,-28 0 64,14-1 64,-28 0 32,0 1 64,-1-15 128,1 14 32,-15 1-64,-14-15 64,0 0 96,-28 1 96,-1-16 0,-28 2-32,0-2-256,-14 2-96,-14 12-160,-1 2-32,-14-16-32,-14 16 32,14-1-64,-28-14-32,0 14 32,-29-14-32,-14 0 0,14 14 64,0 1-96,-14-2-64,14 16-512,0 0-224,28-1-928,15 14-384,15 15-1983,27 0-801,15 15 832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33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30979 16039 6144,'14'-14'2368,"-28"14"-1280,28 0-704,-14 14 608,0-14 192,0 0 704,-14 29-384,0-1-768,-29 15-33,0 14 33,-28 29-32,0 0-32,-1 13-288,15-13-160,14-15-128,1 15-96,-1-29-64,14 14 32,1-28-320,13 0-96,1-29-1344,14 15-543,14-15-2337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34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31166 13386 6272,'0'-15'2368,"0"15"-1280,0 0-512,0 0 736,0 0-480,0 0-64,0 0-256,0 0-64,0 0-256,0 0-64,0 0 64,0 15 192,0-15 64,0 0-32,0 0 0,0 14-97,0-14 33,0 0 0,0 0 32,-15 0-64,15 0-32,0 0-160,0 0-96,0 0 0,0 14-32,0-14 0,0 0 64,0 14-32,0-14-32,0 0 96,0 14 0,0-14-32,0 0 32,0 0-128,0 0 0,0 15 32,0-1 64,0 1-96,0 27-64,0 1 128,-14 0 32,14 28 192,-15 29 96,15 14-128,-14 1-64,0 13-64,14 0-96,-14 15 96,0-14 0,0-1-32,-1-14-64,15 0 160,-15 14 32,15-14 0,-14-14 32,0 14-192,14-14-32,0 0-64,0 0 0,-14 14 128,14-28 32,0 0 96,-14-29 32,14 14 160,0-28 160,-14-14-224,14-15-96,0 14-64,-15-28-32,15 0-992,0 0-384,-14 0-2048,14-14-831,0-14-737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36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31051 15983 8960,'0'0'3424,"0"0"-1856,14 15-1056,-14 13 864,0 15-609,15 0-95,-1 14-128,0 14-64,0 29-224,15-14 128,-15 14 32,15-1-128,0-13-96,-1 0-192,1-15 0,-1 0 64,-13 1 32,13-15-1088,-28-14-544,14-15-8095,-14-28 5215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36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30195 9546 2688,'0'0'1056,"-14"0"-576,28 0 352,-14 0 640,0 0 224,0 0 160,0 0-192,0 0-64,0 0-864,0 0-96,0 0-32,0 0-352,15 0-128,-1 0-96,0 0 32,0 0 32,1 0 32,-1 0-64,0 0 32,1-14 0,-1 14 95,-14 0-1310,14 0-577,-14 0-2528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37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30681 9276 7552,'29'0'2816,"-15"-15"-1536,14 15-800,1-14 832,-1 14-352,15-14-64,-14-1-384,-1 15-160,1-14-192,-1 0-128,1 14 0,-15 0 31,0 0 33,1 0-1439,-1 14-705,0 0-2112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39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30866 9233 7680,'14'0'2880,"-14"14"-1536,0 1-1152,0-15 640,0 14-96,0 14 32,0 1-64,0 14 32,14 13-416,-14-12-33,14 12 33,-14 2-128,15-1 64,-15-14-160,0-1 0,0 1 32,-15-14 0,1-15 0,0 0 0,0-14-160,0-14 32,-1 14 0,-14-14 0,15 0 0,14 14 64,-14-15-192,28 1 32,-14-1 32,29 1 224,0 0 160,-1 0 32,0 0 32,-13 14-128,14-14-96,-15 28 0,14-28 32,-14 28-512,0-14-256,1 0-1568,-15 0-575,15 14-1857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01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25086 11759 4480,'-14'15'1664,"14"-15"-896,0 0-192,0 0 640,-14 0-384,14 14-96,0-14 0,-14 14 0,14-14-384,0 0 64,-15 15 32,15-15 192,-15-15 64,1 15-96,0-14-32,-14 14-128,14-14-32,-15-1-161,0 1 1,15 0-32,-29-15 32,14 15 0,-13-29 64,-1 15-96,0-1 32,15 1-160,-15-1-64,14-14 64,1 15 0,0-1-32,-2-28-64,16 14-64,-14 1 32,14-16 32,-15 1 0,15 0 0,-1 15 0,1-16 64,0 1 32,14 15-128,0-16-32,0 1 32,0-14 64,14 14-64,0-14 0,1 14-32,14-15 0,-1 15 64,29 0 64,-14 0-96,14 0 0,0 14 32,0-14 64,-14 14-96,14 0 0,0 1 32,15-1 0,-2 14 0,2 1 0,0-1 128,-1 1 160,-14-1-32,14 15 32,44-29-160,-45 43-32,-12-14 32,28-1 64,28 15-32,-58-14 64,2 14-128,-1 0 0,42 14 32,-13-14 64,0 15-32,-14-1 64,-30 0 0,15 1 96,29 13-96,-43-14 32,-1 1-160,1 13 0,-14-14-32,28 15 32,-28-1 0,27 1 96,-27-15 32,28 29 32,-14-14 0,0-1 0,-1 15-64,-13 0-32,14-15-32,-15 15 0,15 0-64,-14 0 32,-1 0-64,-14-15-32,15 15 96,-14 0 0,13-15 32,-28 15 64,14 0-32,0-15 0,0 15-96,1 0-64,-15-14 32,0 13-32,14 1 0,-14 0 64,0-14-32,15 28 64,-15-29-64,0 15-32,0 0 32,0 0 32,0-15-96,0 15 0,0-15 96,-15 1 32,15 0-32,0-1-64,-14 1 32,14-1-32,-15-14 0,1 29 64,0-28-32,0 27-32,0-27 32,-29 13 32,28 1-32,-13-1-32,0-14 32,-1 15-32,0-15 0,-13 15 64,13-15 32,0 15 32,-13-15-64,13 14 32,0-13-64,-13-1 64,13 0-64,-14 1-32,1-1 32,-16 0 32,16 0-32,-16-14 64,16 15-64,-1-15 64,-14 14 0,14-14 32,0 14 0,1-14 0,-2 0-64,-26 0-64,26 0 32,-27 0 32,14 0-96,0-14 0,14 14-320,1 0-96,-2-14-1344,16 14-480,0 0-1952,14-15-831,-1 1-65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1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25100 10460 5120,'0'-14'2016,"0"14"-1088,0-15-32,0 15 800,-14 0-320,14 0-64,0 15-384,0-15-192,-14 0-416,0 14 0,0 0 96,-1-14-96,0 28-1,1-14-191,-14 1-96,14 14-96,0-15 32,14 0-32,0 0-64,-15-14 0,30 14 97,-15-14-1,0 15 95,14-15-94,0 0-1,0 14 32,0-14 0,0 0 63,1 0 33,0 15 224,-15-15 128,0 14-160,0 0-96,0 0 96,-15 0 64,15 1-192,-15-1-32,1 1-64,14-15-64,-14 14 32,14 14-32,0-14-96,-14 0 0,14-14 64,0 15 0,0-1 32,-14 15 0,14-15 0,0 0 0,0 15-96,0 0 64,0-15-32,14 14 0,-14-14 64,0 30 0,14-30-160,-14 14 32,14-14 128,0 15 128,1-15-384,-15 1-160,15-1-2303,-1-14-1089,0 0-256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2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24231 12800 8960,'0'-43'3328,"0"43"-1792,-14-29-1024,0 29 928,-1-14-353,-13 0 1,-1-1-256,-14 1-128,1 0-384,-1 0 0,14-1 96,-14 1-160,1 14 0,-15-14-64,0 14 32,-29 14-128,0 15 0,0 13-96,15 16-32,-15 13-32,1 15 0,-1-15 64,15 29 0,14 14 0,-1-14 64,16 14 32,13 0 32,29-14-64,0 28 32,29-28-128,13 0-64,-13-28 128,28-1 96,14-14 32,15-14 0,14-15-32,0-13 0,0-15 64,14-29 32,15-14 32,-1-28 64,-28 0 192,14-15 128,-28-14-32,-15-14-64,-14 0-32,-14-15 96,-29 29-160,-14-14 0,-14 29-128,-14-1-32,-30 29-256,1 0 0,-28 28-608,28 1-256,-15 14-1184,30 14-480,-1 14-1440,14 29-543,-14-1-609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3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24589 12800 2816,'-29'14'1056,"29"-14"-576,0 0-160,0 0 448,0 0 224,0 0 160,0 0 224,0 0 96,15 0-224,-15 0-32,0 0-704,14-14 128,-14 0 96,14 14-96,0-14 0,1-1-161,-1-13-31,0 14-128,15-29 32,-1 14 0,15-14 96,-14 15-32,-1-15 0,15 0-160,-14 0-96,-1 15 0,1-15 32,-15 15-32,14-1 64,-13 0-64,-1 1 0,0 14-96,1-15-64,-15 15 32,14 0 32,0-1-1088,-14 1-416,14 0-1119,-14-1-417,0 1-1376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17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23732 14570 7296,'0'0'2816,"0"0"-1536,0 0-1088,0 0 640,0 14-160,14-14 64,-14 14 224,29-14 160,0 0-577,27 0 257,30-14 96,0 14-64,-1-14 64,15 0-448,15 0-160,-1-1-128,-14 0 32,-1 1-96,-28 0 0,1 0-96,-15 0-96,-14 0-2048,-1-1-895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4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22776 14912 8320,'-15'-14'3168,"1"14"-1728,14 0-1696,29 0 1824,-15 0-736,14 0-32,30 0-33,-2 0-447,2 0 256,13 0 128,43 0 0,0 0-32,-14 0-160,14 0 0,-28 0-224,-1 0-32,-13 0-128,-1 14-32,-14-14 32,-14 0 0,-14 0-352,-1 14-160,-14-14-2784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5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23517 14554 4608,'14'-28'1760,"-14"14"-960,15-15 256,-15 29 896,0-14-352,0 14-64,0-15-512,0 15-160,0-14-512,14 14 64,-14 0 32,0-14-33,14 14 65,-14 0 32,0 0 64,0-14-128,0 14 64,14 0-224,-14 0-96,0 0-192,0 0 0,0 0 0,0 14 0,14-14-96,-14 0 64,0 0 96,0 0 32,0 0 96,0 0 32,0 0 32,0 0 64,0 0-96,0 0-64,0 0-64,0 0-96,0 0 32,0 0-32,0 14 0,0 0 0,0 15 0,0 14 0,0 29 192,-14-2 128,0 30-96,0 0-64,-15 14 0,15 1-32,-29-1 64,15-14 96,-1-1-64,14-13-64,-13 0 64,14-14 64,0-30-64,14 1-64,-14 0-160,-1-29-992,15-14-384,0 0-928,-14 0-384,14 14-2655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6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23304 15939 7552,'0'0'2880,"0"0"-1536,0 0-800,-14 15 864,14-15-448,-14 28-160,-1 0-32,1 16-33,-15-2-383,1 1 128,-1 28 160,-28 1-64,0 14-32,-14-1-160,0-14 0,13 15-160,1-15 32,0 0-160,29 1 0,-15-30-32,14 16-64,15-30-192,-14 15-128,28-28-1152,-15-1-480,15-14-1759,15 0-673,-1-29 736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6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23332 15812 9600,'0'-15'3584,"0"15"-1920,0 29-1728,0-29 640,0 28 128,0 15 191,0 14-255,14 0-64,1 0-320,-1-29 256,0 30 128,15-1-64,-1 14 64,-13-13-352,13-2-160,1 2-32,-15-16 0,0 1-1024,15 0-416,-15-1-2015,-14-13-801,14-14-160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8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31136 12958 5120,'0'0'2016,"0"0"-1088,0-15-256,-14 15 800,14 0-128,0 0 0,-14-14-320,0 14-96,0 0-512,-1 14-32,-14 1 32,-13-1-96,-1 0-1,-14 14-191,-15 1-96,16 0 0,-2 13-32,1-13 0,14 28 0,15 0-96,0 0 64,-1 29-32,14-15 0,1 0 128,0 1 96,14-1 0,14 14 0,0-13-96,15 14 32,28-15-64,0 0-32,14-13 32,1-16 32,-15 1 32,14-14 96,1-1-96,14-14 0,13-14 96,-13 0 32,-1-14 96,-13-14 32,-1-1 96,0-28 64,1 0-32,-1 0 128,0 0-224,-13 0 32,-2-15 96,-12 1 64,-16-14 64,-14 13 0,-14 0-160,-14 2 32,-14 12-224,-16-13-32,2 14-64,-1-1-32,0 16-96,1-1 32,-16 14-128,-13 1 0,14 14-480,-15-15-128,16 15-1152,-2-15-448,16 15-1376,13 0-607,0 0-481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8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30966 14485 6144,'0'-29'2272,"-14"29"-1216,28-14-448,-14 14 672,0 0-224,0 0 0,0 0-384,0 0-96,0 0-320,0 14 32,14 1 128,-14 13 64,0 1 95,14-1-191,-14 15 32,0 14-128,14 0 0,-14 0-32,0 0 0,0 29-64,0 28 32,0 0 64,0 1 64,0-1-32,-14 0-32,14-14-32,-14 0 64,14-15-96,-14-13 32,14-15-32,-14 0 32,14-14-64,-15 14 32,1 0-64,-15 0 64,15 0-128,0 14 0,0 1-32,-1-1 32,1-14-64,-1 0 64,1 0 0,14-14 32,0 28 0,0-28 0,0 28 128,0 1 96,0-1 0,0 0 32,0-13-128,0-16 0,0-13-96,0-1 0,-14-13-32,14 14 0,0-29 0,0 0 0,-14 0-416,14-15-224,0 1-1984,0-15-832,0 1-2943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9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30480 12600 2816,'0'15'1120,"0"-15"-576,0 0 288,0 14 640,0-14-128,0 0 0,0 15-128,0-15 0,0 0-640,0 0 384,0 0 128,0 0 128,0 0 63,0 0-95,0 0 64,0 0-256,-14-15-64,0 1-160,-1-15-32,1 1-192,-29-30 0,15 16-256,-29-15-96,14 14-192,0 0 0,0 0 0,15 1 0,-15-1-1280,29 0-576,-15 0-1376,1 14-607,13 1-1057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89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30224 15298 6656,'0'-14'2464,"-14"14"-1344,14-15-384,0 15 832,0 0-576,0-14-160,14 14-224,14 0-96,1 0-256,14 0 128,14-15 95,72 1-31,-1 14 64,14-14-224,16 14-32,-2 0-64,-27 0-32,-15 14 32,-14-14 96,-29 0-64,-13 14-64,-16-14-1216,-13 0-544,0 15-3423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911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30837 16881 9088,'0'0'3424,"-14"0"-1856,0 15-992,0-1 896,-15 14-353,-14 15-31,1 14-544,-1 0-160,0 0-256,0 15-32,0-15 32,-14 0 0,14-14 64,15 14-96,-15-29-64,0 15 0,29-14-32,-15-15-1152,29 0-416,0 0-1119,15-14-449,-1 0-896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91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30937 17124 7808,'0'0'2880,"14"29"-1536,15-1-640,-29-13 832,14 13-384,0 15-33,15 0-511,-15 14-128,15 0-288,-1 14-64,1 1 0,-1-1-64,15-14 32,-29 0-64,15-14-32,-1 0-1472,-13-15-607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19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24716 13514 4608,'0'-14'1760,"0"14"-960,-14-14-160,14 14 672,0-15-416,-14 15-128,14-14-96,0 14-32,0-14-352,0 14 256,-15-14 160,15-1 128,0 15 128,0-14-96,0 14-65,0-14-159,0 14-64,0 0-256,0-15-64,-14 15-128,14 0-32,0 0-32,0 0 32,0 0-128,0 0 0,0 0 96,0 0 96,0 0 0,0 0 64,0 0-64,0 0 0,0 0-32,0 0 0,0 0-160,0 15-32,0-1 32,0 29 64,0-15 128,-28 44 64,13-1 32,-13 43 0,14 15 0,-15-15 0,1 14-128,13 1-32,1-1 96,-15 15 96,15-15 64,14 1 96,-14 13-96,0-42-32,-1-28-128,15 27 32,-14-13-64,14 0 64,-14-1-64,0-28 0,14 0-32,0 0 64,-15-14-608,15-14-160,-14-1-1504,14-13-640,0 13-3391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92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29382 10019 7936,'-14'0'2976,"14"0"-1600,-29-15-896,15 15 768,0 15-544,-15-15-128,-14 14-224,29-14 0,-57 14-192,28 15-32,-14-1 63,0-14-31,0 29 0,0 0-32,14 14 0,0-14-160,0 14 32,0 0-64,29 0-64,-14 0 160,13 15 32,15-15-96,0 28 32,0-13 0,43-1 0,-14-14 0,42 29 0,-14-29 64,43 0 32,-29 0-32,43-14-64,-14 0 96,29-1 0,-15-13 32,29-1 0,-29 1 64,28-14 32,-27-15 32,27 0 0,-13 0 0,-15-15 64,0 1 32,-14-1 96,-14-13-32,13-15 0,-27 15-96,13-44 32,-13 29-64,-1-28 64,-14 14-128,0-14 32,-14 14-96,0-29 64,0 15 160,-15-1 64,-14 1-96,-14-15-32,0 15-128,-14-15-32,-14 15-32,-1 0 64,15-1-32,-29 15 0,15 0-96,-30 0 32,16 0-64,-44 14 64,0 15-64,-14-1 64,1 1-128,-30 13 0,15 15 32,-43 0 0,43 0 0,-29 0 0,15 15-96,14-1 64,28 0-736,0 0-320,15 1-1344,28-1-576,0 0-1695,29 15-1825,-14-15 2368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95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26570 10503 8704,'-14'0'3328,"14"0"-1792,-14 0-1088,14 0 832,0 0-704,0 0-224,0 0 31,14-14 65,0 0-224,0-1-64,0 1 32,1 0 32,14 0 96,-15 14-32,0-15 0,0 15 32,15 15 32,-15-15-32,-14 14 32,15 0-64,-15 15 0,0-15-96,-15 29 32,15-15-128,-29 1-64,15-1 0,-14 1 32,14-1-32,-1 1-32,1 0-64,-1-15 32,1 0-32,14 0-64,0 1 96,0-15 0,0 14 32,14-14 0,1 14 0,14 0 64,-15 1-32,0-1-32,0 0 160,0 15 32,1-15 416,-1 29 224,-14-15 0,-14 15 64,14-14-384,-15-1-64,-13 1-256,14-1-64,-15 1-288,0-29-64,15 14-1504,-14 0-608,0-14-3455,13 0-2241,15 0 3488</inkml:trace>
  <inkml:trace contextRef="#ctx0" brushRef="#br0" timeOffset="1">26071 10517 7424,'0'-14'2816,"0"14"-1536,0-14-1088,0 14 704,0-14-256,14-1 0,0 15-160,-14-14 32,29 0-288,-15 0 64,1-1 128,-1 1-32,14 14 31,-13 0-95,-1 0 32,14 0-64,-13 0 0,-1 14 96,0 1 160,1-1-96,-15 0 0,0 0-64,0 15 64,0-1-32,-15 1 64,1 0-256,0 13-64,-1-13-96,1 14-64,0-14 32,0-1 32,14-13-32,-15 13-32,1-14-832,0 1-384,14-1-1664,0 0-703,-14 0-1089</inkml:trace>
  <inkml:trace contextRef="#ctx0" brushRef="#br0" timeOffset="2">25530 10632 6784,'0'-14'2528,"0"14"-1344,-15 0-736,15 0 640,0 0-256,0 0-96,0-14-288,0 14-32,15-15-256,-15 1 32,0 14 128,14-14-128,-14 0 64,14 14-160,0-15-64,0 15 0,1-14-32,-1 14 0,15 0 0,-15 0 128,0 14 64,0-14 415,-14 29 161,14-29 32,-14 28 0,0-13-192,-14 13-32,14 1-192,-14-1 0,0 1-160,0-1-64,14 1-160,-14-1 0,-1-13 0,15-1 64,0 14-96,-14-13 0,14-1-384,0-14-224,0 14-928,0-14-352,0 0-1887,0 0-2177,0 15 1888</inkml:trace>
  <inkml:trace contextRef="#ctx0" brushRef="#br0" timeOffset="3">26114 11332 12032,'0'0'4479,"0"0"-2431,-14 0-1248,14 0 1152,0-14-864,0 14-192,0 0-480,0-15-128,0 15-160,0 0-96,0 0 0,0 0-1312,0 0-480,0 0-2816,0 0-1183,0 0 1247</inkml:trace>
  <inkml:trace contextRef="#ctx0" brushRef="#br0" timeOffset="4">25602 11302 10752,'-15'0'4032,"15"0"-2177,0 0-1247,0 0 1088,0 0-704,0-14-256,0 14-352,0 0-128,0 0-128,0-14-96,0 14 64,0 0-1408,0 0-608,0 0-3615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6:40.971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30380 10660 8192,'0'-15'3072,"0"15"-1664,0 0-1440,0 0 640,0 0-352,14 0-64,-14 0 256,0 0 160,14 0-320,-14 0 128,0 0 32,15 0-32,-15 0 63,14 0-255,1 0-128,13 0 0,-14 0 0,0 0 32,-14 0 0,15 0-64,-1 0 32,1 0 0,-1 0 32,-14 0-1280,0 0-543</inkml:trace>
  <inkml:trace contextRef="#ctx0" brushRef="#br0" timeOffset="1">30480 10418 3968,'0'0'1472,"0"-15"-768,0 15 32,0 0 672,0 0 0,0 0 32,0 0-512,0 0-160,0 0-448,0 0 64,0 15 480,-14-1-96,14 14-192,-14 15-32,14-14-33,0 14-31,-15-1-96,15 1 0,0-14-224,0-1-32,0 1-64,0-15 32,0 15 0,0-15 32,0-14-64,-14 14 32,14-14-992,0 0-352,0 0-1535,0-14-705,0 14-288</inkml:trace>
  <inkml:trace contextRef="#ctx0" brushRef="#br0" timeOffset="2">29923 10645 7296,'0'0'2720,"0"0"-1472,0 0-1248,0 0 576,0 0-96,15 0 96,-1 0-192,14-14 32,0 14-256,16 0 256,-2 0 192,1 0-128,-14 14 64,13-14-192,-13 0-33,0 0-191,-1 0-96,-14 0 64,15 0 0,-15 0-32,1 0 32,-1 0-1695,-14 0-673</inkml:trace>
  <inkml:trace contextRef="#ctx0" brushRef="#br0" timeOffset="3">30109 10432 7808,'-14'0'2976,"14"0"-1600,0 43-1120,0-29 672,0 14-416,0 1-64,0 0 32,0-1 0,0 1-256,0-15-128,0 14 0,0 1-64,0 0-32,0-15 96,-14 0 0,14 0-736,-15 1-384,15-15-3136</inkml:trace>
  <inkml:trace contextRef="#ctx0" brushRef="#br0" timeOffset="4">29567 10517 5888,'0'0'2272,"0"0"-1216,-14 0-384,14 0 704,-15 0-384,15 0-128,-14 15-288,14-15-96,-14 14-288,14 0-64,-14 1 64,-1 13-32,15 1 0,-14 13-32,14-13 0,0-15 0,14 15 64,1-15-96,-1 15 0,0-15 32,15-14 0,-15 14 64,0-14 31,1 14-734,-1-28-353,0 0-3552</inkml:trace>
  <inkml:trace contextRef="#ctx0" brushRef="#br0" timeOffset="5">29624 10288 7680,'0'-14'2880,"0"14"-1536,0 14-800,-15-14 864,15 0-736,0 0-256,-14-14-384,14 14-32,0 0 0,0-14-2112,0 28-2944</inkml:trace>
  <inkml:trace contextRef="#ctx0" brushRef="#br0" timeOffset="6">30894 10903 7936,'0'0'2976,"0"0"-1600,0 0-960,0 0 768,0 0-384,0 0-160,0 15 0,0-1 31,-15 14-351,15-14 256,-14 15 128,-1 0-288,1-15-64,0 0-384,-14 0-32,28 0-2112,-15-14-927,1-14-1473</inkml:trace>
  <inkml:trace contextRef="#ctx0" brushRef="#br0" timeOffset="7">30923 10632 6400,'0'-15'2464,"0"15"-1344,0 0-960,0 0 896,0 0-384,0 0-96,0 0-64,0-14-288,0 14 160,0 0 32,14 0 64,-14 0-32,0 0 32,0 0-128,14 14 32,-14-14-33,0 0 33,0 0 0,0 0 64,0 0-160,0 0-32,0 0-64,-14 0-32,14 0 32,0 0 96,-14 0-128,14 0-32,0 0-128,0 0-32,0 0 32,0 0 0,0 0-2336,0 0-959,-15-14-1409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56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27484 9690 5888,'-14'-14'2272,"14"14"-1216,-14-29-320,14 29 832,-15 0-448,15 0-96,-29 0-288,15 0-96,-14 14-352,-1-14 32,-14 15 96,1-1-96,-16 29 63,16-15-95,-16 15 64,2-14-256,-2 28-64,16 0-32,-30 0 64,30 0 32,-2 28 32,2-27-64,-1 27-64,14-13 32,15-1-32,0 0-160,14 15 32,14-15 64,0 1 96,1-15 0,28 14-32,-29-28 32,57 14-32,-14-14 64,15-1 32,-1-13-128,14 0 32,-27-1 0,56-14 64,-14 15-32,0-29 64,42 14 0,-14 0 32,16-14 0,-2-14 0,-14-14 0,-28-1 0,14-14 0,-28 0 0,14 1 64,14-1 32,-28-14 32,14 14 64,-29-14 128,0 0 32,-13-15-192,-16 15-32,16-14 0,-30 0 0,0-1 64,-13 1 32,-1 0-32,1-1 32,-30 1 96,15 0 32,-14-1-64,-29 15 0,-14 0-160,-14 0 0,-15 14-160,0 0 0,15 1-32,-29-1-64,-14 0 32,14 14 32,-14 1-32,43 14 64,13-1-128,-42 15 0,0 0-32,1 15 0,28-1-96,-15-14-32,28 14-1408,2-14-512,13 14-768,14-14-319,1 15-1921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58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26530 12273 7552,'0'0'2880,"0"0"-1536,-15 28-864,15-28 768,0 14-544,0-14-128,0 0 64,15 0 128,-1-14-417,0 0 97,29-29 64,-29 15 32,29-15-32,-29 14-128,29-28 0,-14 29-160,-1-15 32,1 0-96,-1 0 0,1 15-32,-15-1 0,0 1 0,1-1 64,-1 15-448,0-15-160,-14 15-1472,14 0-607,-14-1-2465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59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26043 12586 5120,'0'-14'2016,"0"0"-1088,-14-14-32,14 13 864,-15 0-192,15-13-32,-28 0-512,14-1-160,-29 15-512,0-15 63,1 15 33,-16 14-96,1 0-32,-14 28-128,-15 1-32,0 14-192,1 14-32,0 14-64,41-13 96,2-16-64,-1 44-32,-14 42 96,29-42 0,13 0-64,1-1 0,14 15 64,14-15 0,-14 1-64,57-14 64,0-1 96,14-14 96,-13 0 0,42-28 64,0 13-64,14-42 64,-14 14-64,42-42 64,-14 14 64,16-58 64,70-56 32,-44 14 64,-26-14 192,-30-15 64,-43 14 64,-57 15 64,1 14-96,-44 15-64,-14 14-288,-29 27-96,-28 16-224,1 14-64,-1 14-64,0 0-64,0 0-416,15 0-128,-1 14-576,14 0-160,30 0-1440,28 1-639,-1 28-1441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61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27441 10189 7680,'-14'0'2880,"14"0"-1536,0-14-1216,0 14 672,0 0-320,0 0 0,14 0-160,-14-15 32,15 1-192,-15 14 32,28-14 128,-14-1-192,14 1 0,16 14 0,-16 0 0,0-14 192,1 28 128,0-14 191,-1 14 65,-14 1-96,-14 13 32,0 1-288,-14-1-64,14 1-96,-28-1-32,14 1-96,-1-1 32,1 1-64,-1 0 64,15-15-576,-14 0-192,0 0-1376,14-14-511,-14 15-2145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61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28026 10046 7808,'0'0'2976,"0"0"-1600,0-28-1408,0 28 576,0-14-32,0 14 64,0-14-96,0-1 32,28 0-288,-13 1 224,-1 0 96,15 14-224,13 0-33,-13 0-159,14 0-32,-15 0 96,1 14 96,0 0 64,-15 1 96,14 0 128,-28-1 32,14 0-64,-28 14 0,0 1-96,-14 14 32,-1-15-128,0 1-32,1 14-192,0-15-32,-1 0-32,14-13 32,1 14-576,0-15-128,0 14-1184,0-14-448,-1 1-2015,15-1-1921,0 1 2208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63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27626 10817 11648,'-28'0'4384,"28"0"-2369,0 0-1983,0 0 864,0 0-544,0 0-96,0 0-256,0 0-64,0 0 32,0 0-1568,0 0-639,0 0-2689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64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28140 10774 10112,'0'0'3776,"0"0"-2048,-14 0-1600,14 0 831,0 0-479,0 0-32,0 0-64,0 0 64,0 0-224,0 0 160,14-14 96,-14 14-96,0 0-64,14 0-32,-14 0-32,0 14 0,0-14 64,0 15-96,0-15 32,0 0 32,-14 14 64,14-14-160,-14 0-128,14 0-32,-14 0 32,14 0-32,-14 0-32,14-14-1376,-15 14-672,15 0-3839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20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24431 15854 6528,'0'0'2464,"0"14"-1344,0 0-544,0 1 736,0-1-32,0 1 96,0 13-224,0-14-33,0 15-639,15 0 64,-1 13 96,0 1-288,0 14-96,1-14-96,13 14 32,-13 0-96,-1-14-64,14-1-1280,-13 2-512,-1-16-3231,0-14-1441,0 0 3232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64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24902 14641 6656,'0'0'2528,"0"0"-1344,-14 0-672,14 0 704,0 0-640,0 0-160,0 0-64,0 0 0,14 15-160,-14-15 352,29 0 192,-1 14 0,29-14-65,-14 0-223,43 14-128,-29-14-160,29 14-128,-29-14 64,28 0 64,-13 14-64,13-14-64,-28 0 64,29-14 0,-29 14-320,-14-14-160,0 14-2367,-1-14-1025,2 14-288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661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25586 14084 5376,'0'-14'2112,"0"14"-1152,-14 14-576,14-14 672,0 0-320,0 0-32,0 0-128,0 0 0,0 0-288,0 0 192,0-14 128,0 14-128,0 0 0,0 0-160,0-14-32,0 14-160,0 0-96,0 0 0,0 0-32,0 0 0,0 0 0,0 0 0,0 0 64,0 0-32,0 0-32,0 0 32,0 0-32,0 0 0,0 0 0,0 0 0,0 0 0,0 0 0,0 0 0,0 0 0,0 0 0,0 0 64,0 0 32,0 0-32,0 0 32,0 0 0,0 0 32,0 0 0,0 0-1,0 0 1,0 0 64,0 0-96,0 0 0,0 0-32,0 0-64,0 0 96,0 0 0,0 0-32,0 0 32,0 0-64,0 0-32,0 0 160,0 0 128,0 0-32,0 0 32,0 0-160,0 0-32,0-14 32,0 14 64,0 0-96,0 0-64,0 0 0,0 0-32,0 0 64,0 0 32,0-15-32,0 15-64,0 0-64,0 0 32,0 0-32,0 0 0,0 0 0,0 0 0,0 0 64,0 0 64,0 0-32,0-14 64,0 14 64,0 0 64,0 0-96,0 0-32,0 0-32,0 0-64,0 0 32,0 14 32,0-14 32,0 29 32,0-15 128,0 43 160,0-14-96,0 57 0,0-29-128,-14 43-32,0-14-96,0 29 32,14-15 0,-15 14 32,1-14 0,-15 1 64,15-15 32,0 14 32,0-14-64,0-1-32,-16-27-96,16-1-64,0-14 96,0 0 0,0-14-320,0-14-160,14-1-512,-15-14-256,15 1-992,-14-1-383,14-14-2625,0 14-1152,0-14 3296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67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25330 16068 7552,'-29'0'2816,"29"0"-1536,-14 28-736,-1-28 800,-13 29-288,14-15 0,-29 29-448,28-14-129,-41 42-287,27-14 224,-42 14 128,13 1-224,-12-1-32,12 0-96,1 1-32,0-15-32,14 14 0,-14-14-160,15 0 32,13 0-576,0-14-256,1-14-1247,-1-1-513,15-13-1696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68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25188 16097 5376,'-29'0'2112,"29"0"-1152,29 0-416,-29 14 704,14-14 288,-14 14 160,29 1-64,-15 13-33,29 15-895,-15 0-64,15 43 32,-15-29-256,1 14 0,0 0-224,13 1-64,-13-1-64,-1 0 32,1-14-288,0 0-96,-15-14-1696,0-14-671,0 14-2177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69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27585 10789 3840,'0'0'1472,"0"0"-768,-15 0 160,15 0 672,0 0-320,0 0-64,0 0-320,0 0-128,0 0-384,0 0-64,0 0-32,0 0 32,0 14 0,0-14-64,0 0-32,15 0-192,-15 15 32,0-15 64,14 14 96,-14-14 288,0 0 160,14 14-160,-28 0-32,14-14-33,0 0 65,0 0-96,-14 0 32,14 0-160,0 0 32,0 0-160,-15-14-64,15 14-96,0 0-32,0-14 64,0 14 0,0 0-192,0 0 0,0-14-2015,0 14-897,0 0-1088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69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31179 12828 4736,'-14'0'1760,"14"0"-960,0 0 320,-14 0 864,14 0-352,0 0-160,-14 0-352,14-14-64,-15 14-608,1 0-33,0 0 1,0 0-32,-15 0 96,0 0-64,-28 14 0,29-14-160,-43 29 0,13-15-160,1 15 0,15-1 96,-16 15 32,16 0-96,-1-1-96,0 2-96,0 12 32,15 2 32,-1 13 0,1-14 0,28 29 0,-15-29 0,15 28 0,15-13 64,-1-1 32,14-14-128,44 15 32,-29-16 64,28 2 32,0-1 32,15-14 0,-15-1-64,29 1-64,-14-14 32,14-1-32,-29-14 64,15-14 32,-1-14-32,15 0 32,-14-14 0,-1-16 32,-13 16 128,-1-29 96,-14 14 64,0-14 96,-14 0 192,0 0 128,-29 0-192,0-15 32,-14 30-320,-14-30-128,0 30-128,-29-16-96,14 2 96,-13 12 0,-1 2-32,-28-1 32,13 0-128,-27 15 0,13-15-256,1 14-128,14 1-832,0 0-320,0 13-1024,28 0-448,-13 1-2463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70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31066 14413 5504,'0'0'2112,"0"0"-1152,0-15-480,0 15 576,0 0-224,0 0-32,0 0-160,0 0-32,0 0-320,0-14 256,0 14 160,0 0-160,0-14-64,0 14-64,0 0 32,0-14-97,0 14-31,0 0-192,0 0-96,0-14 0,14 14 32,-14 0 32,0-15 32,0 15 128,0 0 96,0 0-128,0-14 32,0 14-96,0 0 64,0 0 0,14 0 32,-14 0-64,0 14 32,0 1 160,-14 41 64,14-12-96,0 41 32,-14-28-160,0 57 32,0-28-96,-1 42 0,-14-28-32,1 28 64,0-28 32,-1 29 32,0-29-128,-13 14-96,13-14 64,0-1 0,1-27-32,0 0 32,14-16-64,-15 2-32,14-16-64,1-13 32,14 0-480,-14-1-128,14-14-1312,0-14-544,0 14-3103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72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30595 16282 5632,'0'0'2112,"0"0"-1152,0 0-128,0 0 800,0 0-320,0 0-32,0 0-96,0 0-64,-14 15-577,14-15 97,-14 0 96,14 14-32,-14 15-32,-1-15-160,-13 43 0,14-14-160,-44 14-32,30 0-128,-43 28-32,28-27 32,-29 13 32,30 0-96,-15 1-32,14-15 32,0 0 0,14-14-224,1-1 0,14-13-1184,-15-1-480,29 1-1311,0-15-449,0-14-832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72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30751 16325 10496,'14'0'3936,"-14"0"-2112,43 43-1505,-43-29 961,14 29-480,0-14-160,15 27-224,-15-12-96,15 12-192,-15 2-96,0-2 0,15 2 32,-15-2 96,0 2-480,1-16-192,-1 2-1728,0-16-767,1 0-1761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73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30795 11645 4992,'0'-14'1824,"0"14"-960,14 0-224,-14 0 672,-14 0 64,14 0 128,0 14-288,0-14 0,14 0-704,-14 15 128,0 13 95,0-14-31,15 29 32,-1-14-256,15 14-64,-15-1-32,0 1 0,0 0-288,15 0-32,-29 0 0,14-15 32,0-14-32,1 15-64,-15-15 32,14 0 32,-14 1-448,14-15-224,-14 14-1184,0-28-415,0-1-2625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21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26244 9306 3584,'0'-15'1408,"0"30"-768,0-1 32,-14-14 608,14 14-192,0 15-64,-14-15-96,-1 14-32,1 15-480,0-14 160,14 14 96,0 14-288,-14-14-128,14-1-160,0-13 0,-15 14-64,15-15 64,0-14-64,0 1-32,0-1-1600,0 0-672,15-14-1216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75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30267 14898 6400,'-29'-14'2464,"29"14"-1344,0 14-544,0-14 800,0 0-288,0 0-64,0 0-32,14 0 0,15 0-513,-15 0 353,43 0 128,-14 0-128,57 0-96,-29 0-288,58 0-128,-29 0-96,28 0-64,-28 0-96,0 0 32,-14 0 0,-15 15 32,-14-15-864,0 0-352,-14 0-2207,0 14-993,-14-14-160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75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30524 11260 5888,'14'0'2176,"-14"0"-1152,28 14-352,-28-14 704,0 0-192,14 0-64,29 0-192,-14 0-32,28 0-512,-14-14 64,28 14 63,-14 0 33,29-14-32,0-1-192,13-13-64,-28 14-64,43-29-32,-14 14 32,0-13 32,0 13 32,-14-14 0,0 0 0,-15-14 64,0 29-160,15-29-32,-29 14 0,28-14 64,-27 0 32,13 0 32,-14 0-128,0-15-32,0 29-32,-14-28-64,14 0 224,-29-1 96,1 1-32,0 0 0,-1-1 32,-28-13 32,14 28-160,-28-29-64,0 29-128,-14-14-32,13-1 32,-28 1 0,15-1 128,-29 1 64,14 28 0,-14-14-32,14 14-192,-43 1 32,1 13 0,-1 15 0,1-15 0,-29 29 0,14-14 0,-14 28 0,14 1-160,-43 27 32,43-13 64,-43 14 96,29 14-64,0 0 0,14 14-128,0 15 32,0-15 64,0 29 32,29-14-64,-14 28 0,27-29-32,16 15 0,13-14 96,0 14 0,15-15-64,14 1 0,14-29 64,0 29 0,1-29 32,14-14 0,-1 14 0,0-14 0,1-15 64,0 1 32,-1-1-32,15-14 32,-14 1-576,-1-1-192,-14 0-2592,15-14-1023,-15 0-801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77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31651 9732 896,'0'0'416,"0"0"-192,0 0-256,0 0 64,0 0 672,0 0 384,0 0 352,0 0 256,0 0-224,0 0-96,0 0-64,0 0-32,0 0-704,0 0 160,0 0 128,0 0-192,0 0-64,0 0-96,-14 0 95,14 0-223,0 0 32,0 0-64,0 0 96,0 0-96,-14-14-32,14 14-128,0 0 32,0 0 0,-14 0 32,14 0-64,0 0-32,0 0-32,-15 0 0,15 0 0,-14-14 64,14 14-32,0 0 0,0-15-96,-14 15 32,14 0 0,-15 0 32,15 0-64,-14 0-64,14 0 32,-14 0-32,14 0 64,-14 0 32,14 0-32,-15 0 32,15 0 0,-14 0 32,0 0-160,0 0 32,14 0 0,-15 0 64,1 15-96,0-15 0,0 14 32,-1 0 0,1 0-96,0 0 64,14 0 32,-15 1 64,1 0-96,0-1 0,0 0 32,-1 0 64,1 0-32,14 0-32,-14-14 32,0 29-32,14-14 0,-15-1 0,1 0-96,14 0 64,-14 0 32,14 1 0,-15-1 0,1 15 64,14-15-32,-14 0-32,14 0 32,0 15-32,0-15 0,-14 1 0,14-1-96,0 0 0,-15-14 128,15 14 96,0 0-96,-14 1-32,14-1 0,0 1 0,-14-1 0,14 0 0,0 0-96,-14 0 64,14 0 32,0 1 64,0-1-96,0 1 0,0-1 32,0 0 0,0 0 64,0-14 32,0 14-128,-15 1 32,15-1 0,0 1 0,0-1 0,0-14 64,-14 14-96,14 0 0,0 0 32,0 0 0,0 1 0,0 14 0,0-29-96,0 14 64,0 0 32,0 0 64,0-14-96,0 14 0,0-14 32,0 15 0,0-1-96,0-14 64,0 15 32,0-15 0,0 0-96,0 14 64,14-14 32,-14 14 0,15-14 0,-1 14 0,-14-14 0,14 0 0,0 14 0,15-14 0,-15 0 0,15 0 64,-15 0-96,15 0 0,-1 0 32,1 0 64,-1 0-32,1 15-32,-1-15 32,1 0 32,-15 0-96,15 14 0,-15-14 32,14 0 64,-13 0-32,-1 15 64,0-15-128,0 0 0,1 0 32,-1 0 0,0 0 0,1 0 0,-1 0 0,0 0 64,-14 0-96,14 0 0,1 0 96,-1 0 32,-14 0 32,14 0 0,0 0-64,1 0-64,-15-15-64,14 15 32,0-14 96,1 14 32,-1-15-32,0 1-64,0 0-64,15 14 32,-15-14 32,0 0 0,1-1 0,-1 1 64,0-1-32,0 1-32,1-14 32,-1 14-32,0-15 0,1 14 64,-1-13-32,-14 14-32,14-14 32,-14 13-32,14 1 0,1-15 0,-15 15 0,0-14 0,14 13 0,-14 1 0,0-15 0,14 15 64,-14 0-32,14 0-32,-14 0-64,0-1 32,0-14 32,15 15 64,-15 0-96,0 0 0,0 0 32,14-1 0,-14 1 0,0-1 0,0 1 0,14 0 0,-14 0 64,0 0 32,0 0-128,0 14-32,0-15-64,15 1 96,-15-1 64,0 1 64,0 0-32,14 0-64,-14 0-64,0-1 32,15 1 96,-15-1 32,0 1-32,0 14-64,0-14 96,0 14 0,0 0-128,0-14 32,0 14 0,0 0 64,0 0-32,0-14 64,0 14-128,0 0 0,0 0 32,0 0 0,0 0 0,0 0 0,0 0 0,0 0 64,0 0-32,0 0-32,0 0 32,0 0-32,0 0 0,-15-14 64,15 14-32,-14 0 64,14 0 128,0 0 128,-15 0-128,1 0 32,-15-15-96,1 15 64,14 0-192,-29-15-32,14 15 64,1 0 32,-15 0-128,14-14 32,1 14-64,-1-14 0,1 14 128,-1-14 32,15 14-672,0 0-320,-1-14-1120,1 14-448,0 0-1695,14 0-641,-14 14 800</inkml:trace>
  <inkml:trace contextRef="#ctx0" brushRef="#br0" timeOffset="1">31509 10602 5504,'0'0'2112,"0"0"-1152,0-14-640,0 14 640,0 0-160,0 0 0,0 0-64,0 0 0,0-14-416,0 14 96,0 0 32,0 0-96,0-14-32,14 14-192,-14 0-32,0-14 32,14 14 0,-14-15-64,0 15-64,14 0-64,-14 0 32,15 0 160,-15 0 64,0 0-64,14 0-96,-14 0 256,0 15 191,0-15-31,0 14 0,-14-14-128,-1 14 32,15-14-128,-14 14 32,0-14-160,0 14 0,14-14-32,-15 0-64,15 0-64,-14 0 32,14 0-32,0 0 0,0-14 0,0 14 0,0 0 64,0 0 0,0 0 0,14-14 0,-14 14-928,0 0-415,0 0-3457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78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31550 9960 5248,'0'0'2016,"0"0"-1088,0 0-512,-14 0 608,14 0-384,0 0-32,0 0-288,0 0-64,0 0-128,0 0 128,0 0 64,0 0 96,0 15 160,-15-15-128,15 15 0,0-1-128,-14-14-32,14 14-32,0 0 0,-14 0-64,0 0-32,14 1-96,-15 14-64,15-15 32,-14 0 32,14 0 32,0 0 32,-14-14 64,14 15 96,0-1-1,0 1 1,0-1-256,0-14 0,0 14-32,0-14 64,0 14 32,0-14 32,0 14 64,0-14 32,0 14-96,0-14-96,0 15-96,0-15 32,0 0 32,0 14 64,0-14-32,14 0-32,-14 15 32,14-15-32,-14 0 64,15 0 32,-1 14-32,0-14 32,-14 0 0,14 14 96,1-14-96,-1 14 0,0-14-32,1 0 32,-15 0 0,14 0 96,0 0-96,0 0-64,1 0 0,-1 0 32,0 0-32,-14 0 64,14 0 0,1 0 32,-15 0 0,14 0 64,-14 0-96,14 14 0,-14-14-32,0 0 32,0 0-128,14 0 0,-14 0 96,0 0 32,15 0-128,-15 0 32,0 0 0,0 0 0,0 0 0,0 0 64,0 0-32,0 0 64,0 0-64,0 0 64,0 0-128,0-14 0,0 14-32,14 0 0,-14 0 64,0-14 64,14 14-32,-14-14-32,0 0 32,15 14-32,-15-15 0,14 1 0,-14-1 0,14 1 0,0 0 0,1-14 0,-15 14-96,14-1 64,0 1 32,0-1 64,-14 1-32,15-14 64,-15 28-64,14-14-32,-14-1 96,0 1 0,14 14-128,-14-15-32,0 1 32,0 14 0,15 0 32,-15-14 64,0 14-32,0-14-32,0 14-64,0 0-32,0 0 64,0-14 64,0 14 0,0 0-32,0 0 32,0 0 32,0 0-32,0 0 64,0 0 0,0 0 32,0 0 64,0 0 96,0 0-64,0 0-64,0 0 0,-15 0 32,15 0-32,-14 0 0,0 0-32,-15 0 0,15 0-64,0 0 32,-1 0-64,1 0 64,0 0 0,0 0 32,-1-14 0,-13 14 64,13-15-160,1 15-96,14 0 32,-14 0 0,0-15 96,-1 15 32,1 0-128,14 0 32,-14-14 0,0 14 0,14 0-640,0 0-224,-15-14-672,15 14-256,-14 0-1087,14 14-417,0-14-1120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7:30.78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31579 10075 5120,'-14'0'2016,"14"0"-1088,0 0-448,0 0 640,0 0-320,0 0-160,0 0-96,0 0 64,0 0-352,14 0 224,-14 0 64,0 0-160,14-15 32,-14 15-256,15 0-32,-1-14-64,0 14 32,0-14-64,1 0 64,-15 14-64,14-15-32,-14 15 224,14 0 96,-14 0 96,0 0 159,-14 0-255,14 15-32,-14-1-160,14 0-96,-15 0-96,1 1 32,0-1 32,0 0 64,-1 0-32,1 1-32,14-1-128,-14 0 0,14-14 0,0 0 64,0 15 32,14-30 32,-14 15 0,14 0 64,1-14-32,-1 0 64,0-1-128,15 15-64,-29-14 128,14 0 32,0 0 256,0 14 128,-14 0-96,0 0-32,-14 0-192,14 14-96,-14 0 0,0 0-32,-1 1 0,-13 13 64,14-13-96,-1-1 0,1 0-32,0 0 0,-1 1-96,15-1 32,0-14 64,0 0 32,15 0 32,-15-14 0,14 14-96,0-15 64,-14 15 32,15-14 64,-1 0-32,0 0-32,0-1 32,1 15-32,-15-14 64,14 14 32,-14 0 32,0 0 0,0 0-64,0 14-64,-14-14-64,14 15 32,0-1 32,-15 14 0,15-13 0,-14-1 64,14-14-32,0 14-32,-14 0-192,14-14-32,0 15 96,0-15 64,0 0 64,14-15 64,-14 1-96,14 14 0,-14-14-32,15 0 0,-1 14 64,-14-15 0,14 15 0,-14-14 0,14 14 64,-14 14 96,0-14 0,-14 15 64,14-15-64,0 14 0,-14 0-192,14 0 32,0 1 0,-14-15 64,14 14-32,0 0 64,0-14-64,-15 14 64,15-14-224,0 0-32,0 0 128,0-14 64,15 14-64,-15-14 32,0 0-64,14-1 0,0 1 64,0 0 64,1 0-96,-15 14 0,14-15 32,-14 15 0,14 0 0,-14 0 64,0 0-32,0 0 64,0 0 0,0 0 32,0 0-64,0 0-64,0 0-64,0 15 32,0-15-736,0 0-384,0 0-1375,0 14-609,0-14-832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58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24389 15910 7424,'-14'-14'2816,"28"14"-1536,-28 0-384,0 0 960,14 14-480,-15 1-129,1-1-383,0 0-96,-1 15-416,-13 14 0,-15 14 64,-14 0 64,-14 14 96,-1 15-192,15-1 32,-14 1-192,14 0 32,-14-1-160,13-13 0,-13-15-32,14 14 32,0-28-128,14 0 0,15-1-832,13-13-288,15-15-1056,15 0-415,-1-14-2305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59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27214 8934 6784,'-28'-28'2624,"28"28"-1408,-14-15-1216,-1 15 576,1-15-32,-14 1 128,13 14-64,-13 0-64,-15 0-288,14-14 32,-13 14 64,-15 0 64,-15 0 96,-13 14-288,-15-14-128,0 14-64,14 16 32,-28-2 32,0 0 96,14 30-32,-14-16 0,28 16 31,1-2 33,13 2-96,15 13-32,0-14-32,14 0-64,15 0-64,13 15 32,15-1 32,15 0 0,-1 1 0,29-16 0,14 16 0,29-1 64,-1-28-32,1 14-32,14 0 32,28 1-32,1-16 128,13-14 64,1-13 0,14 14-32,-14-29-96,-1 0-64,-13-15 96,13 1 0,-13-1-32,-1-13 32,-28 0 64,14-1 64,-28 0 32,0 1 64,-1-15 128,1 14 32,-15 1-64,-14-15 64,0 0 96,-28 1 96,-1-16 0,-28 2-32,0-2-256,-14 2-96,-14 12-160,-1 2-32,-14-16-32,-14 16 32,14-1-64,-28-14-32,0 14 32,-29-14-32,-14 0 0,14 14 64,0 1-96,-14-2-64,14 16-512,0 0-224,28-1-928,15 14-384,15 15-1983,27 0-801,15 15 832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601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23732 14570 7296,'0'0'2816,"0"0"-1536,0 0-1088,0 0 640,0 14-160,14-14 64,-14 14 224,29-14 160,0 0-577,27 0 257,30-14 96,0 14-64,-1-14 64,15 0-448,15 0-160,-1-1-128,-14 0 32,-1 1-96,-28 0 0,1 0-96,-15 0-96,-14 0-2048,-1-1-895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61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24716 13514 4608,'0'-14'1760,"0"14"-960,-14-14-160,14 14 672,0-15-416,-14 15-128,14-14-96,0 14-32,0-14-352,0 14 256,-15-14 160,15-1 128,0 15 128,0-14-96,0 14-65,0-14-159,0 14-64,0 0-256,0-15-64,-14 15-128,14 0-32,0 0-32,0 0 32,0 0-128,0 0 0,0 0 96,0 0 96,0 0 0,0 0 64,0 0-64,0 0 0,0 0-32,0 0 0,0 0-160,0 15-32,0-1 32,0 29 64,0-15 128,-28 44 64,13-1 32,-13 43 0,14 15 0,-15-15 0,1 14-128,13 1-32,1-1 96,-15 15 96,15-15 64,14 1 96,-14 13-96,0-42-32,-1-28-128,15 27 32,-14-13-64,14 0 64,-14-1-64,0-28 0,14 0-32,0 0 64,-15-14-608,15-14-160,-14-1-1504,14-13-640,0 13-3391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63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24431 15854 6528,'0'0'2464,"0"14"-1344,0 0-544,0 1 736,0-1-32,0 1 96,0 13-224,0-14-33,0 15-639,15 0 64,-1 13 96,0 1-288,0 14-96,1-14-96,13 14 32,-13 0-96,-1-14-64,14-1-1280,-13 2-512,-1-16-3231,0-14-1441,0 0 3232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22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26900 9476 6528,'0'0'2464,"0"0"-1344,0 0-1024,0 0 480,0 0-160,14 15 64,15-15-64,-1 0 0,15 0-224,0 14-128,0-14 32,-15 0 0,1 0 32,-1 14-704,-13-14-320,13 0-2528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69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29981 9132 6784,'-14'-14'2624,"0"0"-1408,0 0-512,14 14 832,-15-14-384,1 14-96,-15-15-416,15 15-160,-14 15-256,-15-15-97,-14 28 1,0-14-64,-15 15-64,15 14 32,0-1-32,0 16-96,14-2 64,0 16-32,15-15 0,14 28-95,-1-41 31,1-2 0,28 16 64,1 27-32,27-14-32,30 1 96,13-15 64,1-14 64,14-1 96,28-13-32,1-15 0,-1 1-33,1-1 1,13-14-160,15 0 32,-28-14 0,-15-1 64,14 1 32,-14-1 32,-14 1 128,15-14 96,-30 0 0,-14-16 96,-13 2 128,-16-16 96,1 2-160,-14-16-32,-1 15-224,-13 0 0,13 0-160,-28-14 0,14 13 32,-14-13 64,0 14 32,-14-15 32,-14 2-128,13 12-96,-28-13 128,1 28 32,-15 1 0,-1 13-32,1 0-32,0 15 64,-14 0-96,-15 14 0,-28-14 32,14 14 64,-14 0-256,14-15 0,-14 15 0,-14 0 32,28 15-544,14-1-256,1 0-704,27 0-224,16 0-1119,-1 1-417,14 14-1056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72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25688 11189 7296,'-15'42'2816,"15"-42"-1536,0 0-992,0 0 704,0 0-320,0 0-64,0 0 192,0 0 192,0 0-512,0-14 223,15 14 161,-15-14 0,14 14 64,-14-14-96,14-1-32,0 1-256,14-29-64,2 15-160,12-15-32,1 0-32,0-14 0,-1 14 0,2-28 0,-2 28-128,1-28-32,-14 14-32,13 14 32,-28-14-704,15 28-224,0-14-1408,-15 1-576,14 13-2815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73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30722 11444 8064,'0'0'2976,"0"0"-1600,0 0-896,0 0 832,0 0-224,0 0 511,-28 0-415,14-14-608,0 0 160,-15 0 96,0-15 32,-13-14 64,13-28-320,-14 14-128,-28-15-256,14 16-96,0-16-64,0 0-64,-1 16-480,16 12-224,28 2-1152,-15 14-384,29 13-6655,15 1 3615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74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24788 11516 7808,'-29'-29'2976,"15"44"-1600,-15-30-1312,15 15 544,-15 15-32,1-15 96,-1 0-64,1 14 0,-15-14-320,15 14-160,-1 0-32,0 14 64,1 1 64,-15 0 95,0 13 129,0 16-128,-14-2 0,0 2-128,0 13-32,0 15-96,14 13 32,15-13-64,-1 14 64,29-28 64,-14 28 128,28-15-64,15 15-64,-1-15-64,44 1 0,-15-29-64,0 0-32,14 1 224,15-30 160,14 14 0,14-27 96,-14 0-128,0-15 32,0-15-32,28-14 32,-14-27 0,-14-16 64,0-14-32,-14-14 64,-1 0 32,-14-14-32,-28-14 32,-14 14 0,-15 0-192,-14 0-64,-14 0 0,-15 28 0,-28 0-128,-28 15-32,-1 28-32,-14 15-64,14-1 32,1 14 32,-15 15-384,29 15-96,-15-15-1088,29 14-448,0 15-1312,28-1-511,15 30-1665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75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31194 11931 8064,'-14'-15'2976,"14"1"-1600,-14 14-768,14 0 832,-14-14-544,0 14-160,-15 0-385,0 14-159,-13-14-96,-2 14-96,-26 15 96,-16 0-64,14 13-32,1 16-64,14 13 32,-15 14 32,30 1 0,-1 14 0,14 0 64,15 0 32,14 0 32,0-14-64,28-1-64,16-14 96,12 1 0,30-15 96,-14-14 32,13 13 96,1-27 32,13-14-96,16-1 0,-1-14-96,-14-29 64,0 0 64,-15-13 160,15-30 32,0-13 96,-14-15-128,0 0 64,-30-14 64,-12 0 32,-30 14 32,-43-14 0,-14 28-160,-14 1-32,-14 27-352,-1 2-32,-13 12-64,-1 2 0,1 13-1216,13 15-448,15-1-1280,14 15-543,15 15-1889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75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30209 14299 7552,'-14'0'2816,"0"-14"-1536,14 14-928,0 0 672,0 0-352,-15 0-32,15 0-384,15 0-160,-1 0-64,14 0 160,15 0 192,0 0 96,43-15 0,42 15 31,0 0 97,44 0-224,13 15 32,-28-15-192,-14 0-64,-29 14 0,-28-14 32,-15 0 32,-28 14 32,0-14-1536,-29 0-735,0 14-2945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77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30979 16039 6144,'14'-14'2368,"-28"14"-1280,28 0-704,-14 14 608,0-14 192,0 0 704,-14 29-384,0-1-768,-29 15-33,0 14 33,-28 29-32,0 0-32,-1 13-288,15-13-160,14-15-128,1 15-96,-1-29-64,14 14 32,1-28-320,13 0-96,1-29-1344,14 15-543,14-15-2337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78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31166 13386 6272,'0'-15'2368,"0"15"-1280,0 0-512,0 0 736,0 0-480,0 0-64,0 0-256,0 0-64,0 0-256,0 0-64,0 0 64,0 15 192,0-15 64,0 0-32,0 0 0,0 14-97,0-14 33,0 0 0,0 0 32,-15 0-64,15 0-32,0 0-160,0 0-96,0 0 0,0 14-32,0-14 0,0 0 64,0 14-32,0-14-32,0 0 96,0 14 0,0-14-32,0 0 32,0 0-128,0 0 0,0 15 32,0-1 64,0 1-96,0 27-64,0 1 128,-14 0 32,14 28 192,-15 29 96,15 14-128,-14 1-64,0 13-64,14 0-96,-14 15 96,0-14 0,0-1-32,-1-14-64,15 0 160,-15 14 32,15-14 0,-14-14 32,0 14-192,14-14-32,0 0-64,0 0 0,-14 14 128,14-28 32,0 0 96,-14-29 32,14 14 160,0-28 160,-14-14-224,14-15-96,0 14-64,-15-28-32,15 0-992,0 0-384,-14 0-2048,14-14-831,0-14-737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78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31051 15983 8960,'0'0'3424,"0"0"-1856,14 15-1056,-14 13 864,0 15-609,15 0-95,-1 14-128,0 14-64,0 29-224,15-14 128,-15 14 32,15-1-128,0-13-96,-1 0-192,1-15 0,-1 0 64,-13 1 32,13-15-1088,-28-14-544,14-15-8095,-14-28 5215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39.80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30195 9546 2688,'0'0'1056,"-14"0"-576,28 0 352,-14 0 640,0 0 224,0 0 160,0 0-192,0 0-64,0 0-864,0 0-96,0 0-32,0 0-352,15 0-128,-1 0-96,0 0 32,0 0 32,1 0 32,-1 0-64,0 0 32,1-14 0,-1 14 95,-14 0-1310,14 0-577,-14 0-2528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22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26215 9547 4736,'14'0'1760,"-14"0"-960,15 0-160,-15 0 608,28 0-256,1 0-32,14 0-608,-15 0-224,15 0-96,0 0 32,-15 14 32,1-14 32,-1 15 0,1-15-1472,-15 0-608,0 14-1024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04.92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24087 15782 3840,'0'0'1472,"0"0"-768,0 0 160,0 0 736,0 0-288,0 0-96,0 0-288,0 15-128,0-15-416,0 0-32,0 14 64,0-14-160,15 14 0,-15-14 64,14 0 32,0-14 32,1 14 64,-1 0-96,0-14 31,0 14-159,15 0 32,-1 0-32,-13-15 32,13 15-128,1 0-32,14-14 96,14 0 96,14 14 64,0-14 32,15-1-128,0 1 0,-1 14-32,1 0 96,14 0 32,-15-14 96,15 14-32,-14 0 0,-15-14-160,1-1-96,-1 1 0,-14 14-32,0-14-64,0 0 32,0 14-64,-28-15 64,14 15-64,-15 0-32,-14 0 32,1 0 32,13 0-32,-28 0 64,14 0-64,1 0 64,-15 0-288,14 0-32,-14 0-224,0 0-64,14 0-128,-14 0-96,0 0-160,0 0-64,14 15 288,-14-15 160,0 14 32,0-14 65,0 14-1185,0-14-480</inkml:trace>
  <inkml:trace contextRef="#ctx0" brushRef="#br0" timeOffset="1">25100 14841 3328,'0'-28'1312,"0"13"-704,0 15 64,0-14 544,0 14 64,0 0 96,0 0-352,0 0-128,0 0-512,0 0 256,0 0 192,0 0-32,0 0 0,0 0-288,0 0-160,0 14-192,0-14-64,0 15 95,14-15 33,-14 14-32,0-14-32,0 28-32,0-13-64,0-1 32,0 15 0,0 13 32,-14 15 64,14 15 32,0 13-32,-14 1 32,14 14 0,0 14 96,-14 0-32,14 15 64,-14-1 0,14 1 96,-14-1-96,-1 1 32,15-15 64,-15 0 32,1-14-128,14 0 32,-14 0-96,14-43 64,-14-14-128,14 14-64,0-14-64,0-1-96,0 1-128,0-14-64,-14-1-608,14-13-288,0 13-1184,-14-14-544,-1-14-2495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04.931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25115 13231 4480,'-14'-15'1664,"14"15"-896,-14 0-128,0 0 608,-1 0-320,1 0-64,-15 15-96,1-1 0,-15 29-416,-14 0 0,-14 14 0,14 0 160,-15 0 64,29 14-32,-14-14 64,15 29-128,13 0-32,0-1-65,15 1 1,0 14-192,14-15-64,14-13-64,29 13 32,28-13 128,1-15 192,13 0-224,1-29-32,28 1-32,29-15 0,-29 0 0,0-28 0,15-14 64,-1-1 96,-14-14 64,-14-28 32,-14-1 0,-15-13 0,-28-1 160,-15-14 32,-13-14-32,-15 14 0,-15 0-96,-13 1 32,-29-1-128,-15 28-32,1 15-192,0 14-32,-29 1-320,28 13-96,-27 15-416,27 0-160,15 14-672,0 0-192,14 0-1248,15 28-3391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04.94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26099 15554 2688,'0'0'1056,"0"0"-576,0 0 352,0 0 576,0 0 96,0 0 64,0 0-384,15-14-160,-15 14-576,14 0-64,-14 0 32,14-14 64,0-14 0,-14-1-32,14 0-32,-14-13-96,15-2 32,-1 2-64,-14-1 64,15-14-1,-1 14 33,0-14-128,0 0 0,0-14-32,15-1 32,-14 1-224,13 0-64,0-1 64,15-14 96,0 16 96,0-16 32,0 0-128,-1-14-32,-13 14 96,14 1 32,-15 14 32,1-15 0,0 14-64,-15 2 32,14-16 64,0 14 64,-13 30-160,14-30-128,-1 15 96,-14 0 32,15 0 0,-15-14-32,15 27 32,-1-12 32,-14 13-96,15 0-32,-14 0 32,-1 14 0,0 1-64,-14 0 32,14 14-64,-14-15-32,14 14 32,-14 1-32,14 0 0,-14 0 0,0 14 0,15-14 0,-15 14-800,0 0-256,14-15-1024,-14 15-351,15 0-2593,-1 0-1312,-14 0 3264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04.94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30509 14570 1792,'0'0'768,"0"0"-384,0 0-448,0 0 128,0 0 416,0 0 320,0 0 352,0 0 160,0-15-192,0 15-128,0 0-288,0-14-96,0 14-352,0 0 128,0-15 96,15 15-96,-15 0-64,0-14-96,0 14 0,14 14 0,-14-14 96,0 15 128,14-15 96,-14 29 0,0-15-32,14 14-64,-14 0-32,0 30-96,0-16-33,14 30-31,-14-15 0,0 14-128,14 15-32,-14 0 32,0-1 64,0 1-96,0 13 0,0-13-32,0 14-64,0-14 160,0 14 32,0 0-64,0 0-32,0 14 32,0-28 64,-14 13 192,14 1 64,0-15-96,-14-13 32,14 14-32,0-30 32,0 2-128,-14-16-96,14 2 0,0-16-32,0 0 64,0 1 96,0-14-64,0 13-64,-14 14-64,14-13 0,0 14-64,0-15-32,0 16-64,-14-16 32,14 0 224,0 1 192,-15-15-128,15 15-64,0-15-96,0-14 0,0 14-128,0-14 0,0 0-32,0 0-64,0 0 96,0 0 64,0 0 288,0 0-480,0 0-160,0 0-1472,0-14-5087,0 14-1153,15-14 3872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04.95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30452 17224 6656,'-14'0'2528,"14"0"-1344,0 14-736,-14-14 704,14 14-224,-14 15-64,0 0-128,-1-1-96,-28 15-320,1 14 64,-16 15 64,2 13 31,-2 0 129,-13-13-160,28 0 64,-14 13-160,14-14-32,1-13-192,-2-2-96,16-13 0,0 0-32,13-15-512,1 1-192,14-14-991,0-1-353,14-14-2400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04.97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29538 15883 4224,'0'0'1664,"0"0"-896,0 0-544,0 0 416,0 0 32,15 15 64,-15-15 32,0 0 64,14 0-448,-14 0 288,14 14 64,-14-14 0,15 0-64,-15 14 128,14-14-320,0 0-96,0 14-96,1-14-32,-15 0 64,14 0 31,0 15 33,0-15 0,1 0-64,-1 14-32,-14-14-160,14 0-96,0 14-96,1-14 32,-15 0 32,14 0 64,0 0-32,29 0 64,0 0 64,14-14 64,29 0 96,-1-1 128,1 1-128,-15 0 0,29 0-64,0 14 64,0-15-32,0 1 64,-15 0-128,-13 0 32,13-1 32,-28 1 160,15 0-192,-1-1 0,-14 15 0,-14-14 0,0 14 0,0-14 64,-15 14-160,-14 0-32,1 0 0,-1-14 64,0 14-160,1 0-32,-1 0 0,-14-15 64,0 15-448,14 0-224,-14 0-1024,0 0-416,0 0-1727,14 0-737,-14-14 64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04.97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30537 17224 5888,'0'0'2272,"15"14"-1216,-15 0-320,0 1 768,0-1-352,14 15-96,0-1-352,14 15-32,15 14-384,-14 0-32,13 0-32,-13 15 96,14-16 31,-15 16-159,1-29-64,-14 14 0,-1-15 0,0 2-64,0-16-64,0-14-1311,0 0-577,-14-14-2432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04.98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31522 15611 3712,'0'0'1408,"0"0"-768,14 0-128,-14 0 576,0 0-32,0-14 96,0 14-288,0 0-64,0 0-448,14-14 64,-14 14 32,15 0 192,-15-15 128,15 1-32,-15-14-64,14-1-96,0-14-32,0-14-97,0 0-31,0-14-32,1 14 0,14-15 0,-1-13 64,-14-1-160,29-14-96,-14 15-96,27-15 0,2 0 0,-16 14 32,16-14-64,-16 0 32,1 15-64,-14 13 64,-1-13 64,1 14 64,-15 13-96,15 1-32,-15 15-32,0-1 32,0 0 0,1 0 32,-1 15-160,1-1 32,-15 1 0,14 13 64,0-13-32,-14-1-32,14 15 32,-14 0 32,0-1-32,0 1-32,14 14 32,-14-14 32,0 14-32,0-14-32,0 14 32,0 0 32,0-15-896,0 15-352,0 0-928,0 0-319,0 0-2337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04.992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24972 17240 5120,'-28'28'1920,"14"1"-1024,14-15-64,-14 1 736,-1-15-224,15 14 32,-14 0-320,-15 0-96,1 14-512,-15 16 0,0 12 63,-14 2-63,0 13 64,0 14 64,14-27 96,-14 13-160,14-14-32,1-14-288,-2 14-128,2-29-128,13 1 32,0 0 32,1-1 64,0-14-608,14 0-192,-1 1-320,15 0-159,-14-15-481,14 0-128,0 0-1632,14-15-1280,-14 0 2016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05.00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24987 17226 6784,'0'15'2624,"0"-1"-1408,15 14-512,-15-13 832,0-1-384,14 14-32,0 15-288,0 0-129,0 14-383,30 14-192,-2-13-32,1-1 0,0 0 32,-15-15-224,15 16 0,-28-30-831,13 1-321,0-1-1984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5:41.23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26700 9376 4608,'0'-14'1760,"0"14"-960,-14 14-32,14 0 704,0-14-256,-14 14 0,0 15-384,14 0-128,-14-1-416,-1 15-32,1 0 64,-1 14-192,1-14 0,14 14-64,-14-14-64,14-15 96,0 1 64,0 0-640,0-15-224,0-14-5792,14 0 2560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6T20:48:05.028"/>
    </inkml:context>
    <inkml:brush xml:id="br0">
      <inkml:brushProperty name="width" value="0.10583" units="cm"/>
      <inkml:brushProperty name="height" value="0.10583" units="cm"/>
      <inkml:brushProperty name="color" value="#FFFFFF"/>
    </inkml:brush>
    <inkml:brush xml:id="br1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27284 12871 4992,'0'0'1824,"0"15"-960,-14-15-384,14 0 640,0 0-192,0 0 0,0 0-224,0 0-64,0 0-352,0 0 32,0 14 32,0-14-128,0 14 32,0 1 32,0-15 160,0 0-64,0 0 32,0 0-96,0 14 32,0-14-1,0 0 97,0 0-96,0 0 32,0 0-224,0 14-96,0-14 32,0 0 0,0 0 96,0 0 32,0 0-32,0 0 32,0 0-192,0 0-32,0 0 0,0 0 0,0 0 64,0 0 32,14 0 32,-14 0 0,0 0-64,0 0 32,0 0 0,0 0 32,0 0-64,0-14-64,0 14 32,0 0-32,0 0 0,0 0 0,0 0 0,0 0 0,0 0 0,-14 0 0,14 0 0,0-14 64,0 14-96,0 0 0,0 0-32,0 0 0,14 0 64,-14 14 0,0-14-96,15 14 64,-1 0-32,0 1 0,0 13 64,1-14 0,-1 1-96,0 13 64,1-13 32,13 13 64,-14 1-96,15-15 0,-15 14-32,15 1 0,-1-1 64,1-13 64,14 13-96,-15 15 0,15-14 32,-15-1 0,1 1 0,0-1 64,-1 1-32,1-1 64,-1-13-64,-14 13-32,1-14 32,13 1 32,-14-15-32,-14 14-32,15 0 96,-15-14 0,14 15-128,-14-15 32,0 14 0,14-14 0,-14 14 0,0-14 64,0 0-32,0 0-32,0 0 32,0 0 32,0 0-32,0 0-32,0 0 32,0 0 32,0 0 32,0 0 32,0 0-160,0 0 32,0 0 0,0 0 0,0 14 0,-14-14 0,14 0 0,-14 0 64,14 0-96,-15 0 0,15 0 32,-14 0 64,0 0 160,0 0 192,-15 0-224,-14 0-32,1 0-160,13 0-32,-14 15 32,0-15 64,1 0-32,-1 14 64,0-14-64,14 0-32,-28 0 160,0 14 32,0-14-64,-28 14-96,13-14-96,15 15 32,0-1 32,14 0 0,0-14 0,29 0 64,-14 14-320,13-14-128,1 0-1216,14-14-576,0 14-1887,14 0-2113,1 0 1920</inkml:trace>
  <inkml:trace contextRef="#ctx0" brushRef="#br1" timeOffset="1">27313 13114 3456,'0'0'1408,"0"0"-768,-14 0-320,14 0 448,0 14-288,-15 0-32,1 0-128,0 1 32,0 14-192,0-1 192,-15 0 64,0 16-64,15 12 32,-28 2-32,13-2 96,0-12-160,1-2-32,14 1 288,-15-28 128,14 13-288,1-14-128,0 0 32,14-14 128,0 0-224,0 0-32,0-28-96,0 14-64,0-15 32,0 0-32,14-13 0,-14-1 0,14 0-96,15 0 64,-14 0 32,13 15 0,-14-15-96,0 14 64,1 1 32,-1 0 64,1 13 32,-1-14 32,-14 29-160,14 0 32,-14 0 0,0 0 0,0 29 0,0-14 64,-14 13-96,0 0 0,-1 16 32,1-2 64,-1 1-32,-13-14-32,14-1 160,0-14 128,14 0-32,-15-14 96,15-14-192,0-14-32,15-1-64,-15 0-64,14-13 32,14 14-32,-14-16 0,15 2 0,-14 13 0,-1 0 0,0 15 0,0 0 0,-14 14-160,0 14 96,-14 0 96,0 15-64,14 14 0,-14 0 32,-1 0 0,1 13 0,-1-12 64,1-16-32,0 15 64,0-29-64,0 1 64,14-1-64,0-14 64,0-14-64,0-1-32,14-14-64,0-13 32,0-1 32,15 0 64,0 1-32,-15-2-32,14 16 32,-14 0-32,0 13-96,1-14 0,-1 15-32,-14 14 96,0 14 0,0 1 32,-14 14 0,-1 13 0,1 1 0,-14 14 64,0 0-32,13 0-32,-14 1 32,15-30-32,0 0 0,0 1 64,0-29-32,14 0-32,14-15 32,0-13-32,0-14 0,0-2 64,15 2-32,0-1-32,13-14-64,-13 14 32,14 0-32,-29 1-64,14 13 160,-13 14 32,-15 1 0,14 14-64,-28 14-64,14 1 32,-15 14 32,-13 13 0,14 16 0,0-2 0,-15-13 0,14 14 0,-13-14 0,28-14 0,-14-1 0,0-14 64,14-14 96,0 0 128,0-28-128,14 0-33,0-16-63,0 2-64,0-1-64,15 14 32,0-13 32,-15 13 0,0 0 0,0 15 0,-14 0-95,15 14 63,-15 0 32,-15 14 63,15 0-94,-28 30-1,14-2 32,0 15 63,-15-14-94,0 14-1,-13-14 32,13-15 63,15 1-31,-15 0 64,15-15-64,28-28-96,0-15 32,15 0 32,-14-13 0,13-1 0,0 0 0,1 0 0,0 0 64,-15 15-96,0 0 0,0 13 32,0 1 64,-14 14-96,0 0 0,-14 14 32,0 15 0,0 13 0,-15 1 0,0 0-95,15-15 63,0 16 95,0-16 33,0-14-32,0 0-64,14-14 32,14-14 32,0 0-32,0-14-32,0-1 32,15-14-32,0 0 0,-15 14 64,14-13-32,1 14-32,-15-1 32,1 14-32,-15 1 0,14 14 64,-14 14-32,-14 1-32,14 14 32,-15 13-32,1 1 0,-1 0 0,1-1 0,0-13 0,0 0 0,14-15 0,0 0 0,0-14 64,0 0-32,28-28 64,1-15-128,-15 0 0,1 15 96,-1-1 32,0 0-32,0 1-64,0 0 32,-14 28 32,0-15-96,0 15 0,0 15 32,0 13 0,-14 14 0,-14 2 0,-1-2 0,15-13 0,-1 14 0,-13-29 64,14 14-32,14-28 64,0 0-64,14-14-96,14 0 32,-13-29 32,-1 14 0,15-13 0,-15 13 64,0 0-32,0 1-32,1 14 160,-15 14 32,0 0-64,0 14-32,-15 14-32,15 1 32,-14 0-128,14-1 0,-14-14 32,14 15 0,-14-14-96,14-1 64,0-14 96,14 0 96,-14-14-64,14-15-64,-14 0 0,14 1-32,-14-1-96,15 0 64,-15 15 32,14 0 64,-14 0-32,0 28 64,-14 0-64,14 15-32,0-15 96,-15 15-64,15-15 64,0 14-64,-14-13-32,14-1 32,-14 1 32,14-15-32,0-15-32,14 1-64,-14-1 32,0-13-32,14 0 0,-14-1 128,0 14 32,0 1-128,0 14-32,0 0 32,0 29 0,0-15 96,-14 29-32,-14-15 64,14-13-64,-1 14 64,1-1-64,-1-14-32,15-14 32,0 0-32,0 0-96,15-28 64,-1-1 32,1 0 0,-1 1-96,0 0 64,0-1 32,-14 0 64,14 15-96,-14 0 0,0 0-32,0 14 0,0 14 128,0-14 32,0 28-32,0-14-64,0 15-64,0-14 32,0-1 32,0 0 0,0 0 64,0-14 32,0-14 32,0 0-160,0-15-32,15 15 32,-1-15 0,-14 15 32,15 0 0,-15 0-96,0 14 64,0 14 32,0 0 64,0 0-32,-15 15 64,15 0-128,-14-1 0,14 0-32,0-13 0,0-1 64,0 1 64,0-1-32,0-28-32,0 14 32,0-15 32,14-14-32,1 15-32,-15-14 32,14 14-32,-14-1-96,14 1 64,-14-1 32,0 15 0,0 15 0,0-1 0,-14 1 64,14-1-96,0 0-64,0 14 64,-14-28 64,14 15 0,0-15 64,0 0-64,0 0-32,14-15 32,-14 1-32,14 0-96,-14 0 64,14 0-32,-14 14 0,0-15 64,0 15 64,0 15-32,0-1-32,-14 14 32,14-14 32,-14 1-96,14 14-64,0-29 64,0 14 0,0 0 32,0-14 64,0-14-32,0 14-32,14-14 32,0-1 32,-14 15-32,14-14 64,-14 14-128,0-15 0,0 15-32,0 15 0,0-1 64,0 1 64,-14 13 32,14-14 32,-14 0-160,14 0-32,0 1 32,0-15 0,0 0 32,14-15 64,-14 15-32,14-14 64,-14 0-128,14 0 0,1 0 32,-15 0 64,0 14-96,14 0 0,-14-15 32,0 15 0,0 15 0,0-15 64,0 14-96,0 0 0,0-14 32,0 14 64,0 0-96,0-14 0,0 14 32,0-14 0,0-14 64,15 14-32,-1 0-32,-14-14 32,14 0-32,0 14 0,-14 0 0,0 0-96,0 0 64,14 0 32,-14 0 0,15 14-96,-15 0 64,14 15 32,1-29 0,-1 15 64,0-15 32,-14 14-32,14-14-64,-14 14 32,14-14 32,-14 0-32,0 0-32,14 0 32,-14 0-32,0 0 0,0 0 0,0 0 64,-14-14 96,-14 0 64,14-1 32,-29 0 0,14-13 0,1 0-64,-1-15-32,0 14-192,1-13 32,14 13 0,0 0 0,0 15-96,14 0 0,-15 0-96,15 0-32,15 14 192,-1 14 64,0 0-64,28 14-32,-13 1 32,28 0 64,-14-1-64,14 0 0,-14 1-32,-14 0 0,13-1 64,-28-14 64,15 15 32,-14-29 32,13 15-64,-28-15 32,0 0 0,0 0 32,0-15-64,-14 15 32,-15-29-64,-14 15 64,-14-14-128,14-1 0,1 15 32,-1-15 0,14 15-96,-13-14 64,27 13 32,-14 1 0,15 14 0,0 0 0,0-15-96,14 15 0,0 15-96,14-1 32,0 15 96,15-15 32,0 14 32,13 1 0,1 0 0,0-1 0,-1 0-96,2-13 64,-2 14 96,-13-15 32,0 0-32,-15 0 32,0 0-128,0-14 0,0 15 96,-14-15 96,0 0 0,0 0 64,-14 0-192,0 0-32,-14-15 0,-16 15 0,16-14 0,-15 0 0,14 0 0,1 0 64,0 0-96,14 14 0,-1 0-192,15-15 0,-14 15 32,28 15 96,1-15 0,-1 14 32,0 0 64,28 0 64,-13 0-32,0 0 64,-1 1-128,-14-1-64,15-14 128,-14 15 96,-1-15 32,-14 0 64,0 0-64,0 0 0,-29-15-96,0 15-64,1-14 32,-15-1-32,0 15 0,1-14 0,13-14 0,-14 14 0,15 0 0,-1-1 0,0 0 0,15 1 0,0 14-96,0-14 0,0 14-32,14-14 0,0 14 96,0 0 0,14 0 32,-14 0 64,14 0-96,0 0 0,-14 0-32,0 14 0,-14 0 64,0 15 64,0-14-32,-15-1 64,0 14-64,-13-14 64,-1 0-64,0-14-32,0 15 32,14-1-32,1-14-96,0 15 64,-1-15-32,29 0-128,15 0 32,-1 0 96,0 0 96,14 0 0,1 0-32,0-15-64,-1 15 32,15 0 32,-29 0 64,1-14 32,-1 14 32,0 0 0,-14-15 0,0 1 0,0 0-160,-14 0 32,0 0 0,-1 0 64,1 14-96,-1-15 0,-13-14-32,28 15 0,-14-14 64,14-15 64,0 14-192,14-13 32,0 13 32,0 0 96,1 1-64,-15 0 0,14 13 32,-14 1 64,15-1-96,-15 15-64,0-14 64,0 14 0,0 14-64,-15 1 64,1 14 96,-29 13 32,15 1-128,-16 14-32,2-14 96,14 0 96,-1-15-96,0-14-32,15 0-64,0-14 0,14-14 128,0 0 32,14-14-128,0-15 32,15 0-64,-15 0 0,15 14 64,-1-13 0,0-1-96,1 0 64,0 15 32,-1-15 64,-14 14-32,1 15-32,-1 0 32,-14 14-32,0 0 0,0 0 64,-14 14-96,-15 14 0,1 1 32,14 14 0,-15 0-96,14-14 0,-13 13 128,28-14 32,-14 1 0,0-14 32,14-15-64,0-15-32,0 1 32,0-1-128,0 1 64,14-14 32,0-15 0,-14 14 0,14-13 0,0 13 0,1-14 0,-1 15 0,1 0 0,-1 13 64,-14 0 96,0 15-224,-14 0-96,-1 15 96,1 14 0,-15-1-32,15 0 64,-14 16 32,-1-2 0,15-13 0,-15 0 64,15-1-32,0-14-32,14 0 96,-14-14 0,14 0-32,0-14 32,0 0-128,0 0-64,0 0 64,0-15 64,14 0-64,14 1 0,-14-1-32,15 0 0,-14 1 64,13 14 64,-14-14-96,0 13 0,-14 15 32,14-15 0,-14 15 0,0 0 0,0 0-96,0 15 0,-14 14 64,0-1 64,14 0 0,-14 1 64,0 0-64,-15-1 64,15-14-64,-1 1-32,15-1 96,-14-14 0,14 0-192,14 0 0,-14-29 32,15 15 96,-1-14 0,1-1-32,-1-14 32,14 15 32,-28 14-32,14-15-32,0 14-64,1 1-32,-15 0 64,14 14 64,-14 0-64,0 0-64,0 14 64,-14 0 0,14 1 32,-15 14 64,1-1-96,14 0 0,-14 1 32,14 0 0,-14-15 0,0 0 64,14 0-32,0-14-32,0 0 32,0 0-32,14-14 64,-14 0 32,14 0-32,0-15-64,0 0 32,15 1-32,-14 0 0,-1 14 0,-14-16 0,14 16 0,-14 14-96,0 0 0,-14 14-32,14 16 0,-14 12 160,-15 1 32,14 14-96,-13 0 32,14-14 64,-14 14 32,13-14-128,-14-15 32,15 1 0,0-15 0,0 15-96,14-15 64,0 0-32,0 0 0,0-14 64,0 14 64,14-14-96,14-14 0,-13 14-32,14-14 0,-1 0 64,14 0 64,-13 0-96,0-1 0,13 15-32,-27-14-64,-1 14 160,15 0 32,-15 0 0,-14 0 32,14 0-128,-14 0-64,14 14 192,-14-14 96,0 15-96,-14-1-64,0 0 0,-14 0-32,-16 0 64,2 0 32,-1 1-128,0 0 32,1-1-64,13 0-64,14-14 96,-13 14 0,14-14-128,14 0-32,14 0 96,14 0 32,1 14 64,14-14 64,-1 0-32,2 0-32,-16 0 32,15 0 32,0 0-96,-15 0 0,1 0-32,0 0 0,-1 0 64,-14 0 0,0 0 0,0 0 64,1 0 32,-15 0 96,-15 0-96,1-14 0,0 14-32,-14-14 32,14 14-128,-30-14 0,16 14-32,-15 0 0,14-14 64,-13 14 64,13 0-192,0 0 32,15 0 32,0 0 32,0 0-64,28 0 0,-14 0 64,28 0 64,1 14-64,0 0 0,13-14 32,-13 0 0,14 0-96,0-14 64,0 0 32,-15 14 64,29-15-32,-28 15 64,-1-15-992,1 15-416</inkml:trace>
  <inkml:trace contextRef="#ctx0" brushRef="#br0" timeOffset="2">30710 13256 6528,'0'-14'2464,"-14"14"-1344,0-14-736,-1 14 672,0-15-192,1 15-32,0 0-192,0 0 0,0-14-352,-15 28-32,15-14-32,-15 15-32,1-1-32,-30 15-32,16-15 64,-1 29-32,-14-15 64,0 15-65,0 0 65,14 0-192,0 14-96,1-15 32,13 16 64,14-16 0,1 15-32,0 1 32,28-1-32,0 14-96,15-13 64,28-1-32,1 0 0,-2 0 64,2-29 64,13 15-32,0-14-32,29-15 32,0 0-32,-14 0 0,-1-14 0,1-14 128,-15 0 160,15-15-96,0-13 64,-1-1 32,0-14 64,-13 0 32,-15-15 64,0 15 64,-14 0 64,-29 0 32,15-15 32,-29 1-160,0 14-32,-29 0-128,0 0 32,-27 14-192,-2 0-32,-13 14-64,14 1-64,15-1 32,-16 15-32,16 0-640,13 0-224,-14 14-832,15-15-288,13 30-1119,-14-1-449,15 0-512</inkml:trace>
  <inkml:trace contextRef="#ctx0" brushRef="#br0" timeOffset="3">32607 12985 4480,'0'29'1664,"-14"-1"-896,-1-14-416,15 1 480,-14 13 96,0-13 64,-14 13-160,14 15-64,-15 0-416,14 0 0,1-1 0,0 1 64,0 0 96,0 14-224,-1-14-96,1-15 32,14 15 0,-15-14 32,15-15 64,-14 15-96,14-15 32,-14 14-160,14-13-64,0-1 0,-14-14-32,14 14 0,0 0 0,0 1 64,-14-15 32,14 14-32,0 0-64,0 1 32,0-15 32,-15 14 32,15-14 32,0 14 0,0-14 63,0 0-159,0 0-32,0 0 64,0 0 32,0 0 96,0 14 32,0-14-96,0 0-32,0 0-32,0 0 32,0 0-128,0 0 0,0 0 32,0 0 64,0 0-32,0 0-32,0 0-64,0 0 32,0 0 96,15 0 32,-15 0-32,14-14-64,-14 14-64,14 0 32,0-14 32,0 0 64,1 14-96,-1 0 0,15-15-32,-1 15 0,15 0 64,14 0 0,0 0-96,-14-14 64,14 14 320,14 0 160,-13-14-128,13 14-96,0 0 0,15 0 64,-15 0 0,0 0 0,-13 0-96,-2 0 32,16 0 64,-29 0 64,28 0-32,-28 0-32,-14 0-160,13 0-32,-13 0 32,-15 0 64,1 0-32,-1 0 0,0 0-96,-14 0 32,14 0-64,-14 0 64,0 0-128,0 0 0,14 0 32,-14 0 64,0 0-32,0 0-32,0 0 32,0 0-32,0 0 0,0 0 64,0 0-32,-14-15 64,0 15 0,0-14-32,-15 0-64,15 0 160,-15-1 32,15 1 64,-14-14 0,-1 13 0,0-13 0,1-1-128,-15-14-32,-14 1-32,0-1 32,0 0 0,0 0 32,-14 0-160,13 15 32,16-15 0,-16 14 64,30 1-32,-15-1-32,14 1-64,1 14 32,14-15-832,-15 15-288,15-1-992,-1 1-320,1 0-1919,14 0-2145,-14-1 2272</inkml:trace>
  <inkml:trace contextRef="#ctx0" brushRef="#br1" timeOffset="4">32679 13299 4096,'15'-15'1568,"-30"15"-832,30-14-288,-15 14 480,0-14-32,0 14 32,14 0-320,-14-14-32,0 14-352,14 0-64,-14 0-32,0-14-64,0 14 32,14 0-64,-14 0-32,0 0 160,0 14 128,-14 0-96,14 14 64,-14 1-160,0 14-64,-15-1 0,0 2 32,1-2-32,-1 1 64,0-14-64,1-1-32,14 1 160,-14-15 128,13 1 32,15-15 128,-15 14-160,30-14-96,0-14-32,-1-1 32,0 1-32,0-15 0,14 1-96,1-15 32,0-14-64,-1 14-32,1 0 32,0 1-32,-1-2 0,-14 16 0,0 14 64,-14 0 32,14-1-128,-14 15 32,-14 15 0,0-1 64,0 0-96,-14 29 0,-1-14 32,0 13 0,1 16 0,-15-16 0,14 1 0,1-14 0,14-1 0,-15 0 64,14-13-32,15-15 64,-14 14 0,14-28 32,0 14 0,0-15 0,0-13-64,14 0 32,1-1-128,14-14 0,-1 1 32,0-2 0,1 2 0,-14-1 64,13 14-32,-14 1-32,0 14 32,1-1 31,-15 1-31,0 14-32,0 0 32,-15 14-32,1 1-95,0 13-1,0 0 64,-15 16 64,0-2 0,1 1-32,14-14 32,-14-1-32,13 0 63,15-13 33,-15-15 32,15 0 0,0 0-160,0-15 32,15-13 0,0 0 64,-1-1-32,0 0 64,0-13-128,14-1 0,-13 14 32,-1 1 64,1-1-32,-1 0-32,0 15 32,-14 0-32,14 14 0,-14-14 0,-14 28-96,14 0 0,-14 15 64,0-15 64,14 29-64,-15-15-64,15 16 64,-14-16 0,-1 0 32,15 1 64,0-14-32,15-1-32,-15-28 96,14-1-64,1 0 64,13-13-64,-14 0-32,15-15 32,0 14-32,-1-13 0,-14-2 64,0 16-32,0 0-32,1 14 32,-15-1-32,14 1-96,-14 28 64,-14 1-32,14 13 0,-15 14 64,1 16 0,-14-1 0,14-14 0,0-1 0,-1 2 0,1-16 0,-1 0 0,1 1 64,14-15 32,-14 1-32,14-15-64,0-15 32,14 1-32,-14-1 0,14-13 64,1 0-96,-1-16 0,15 16 32,-15 0 0,0-1 0,-14 15 64,14 14-96,-14 0 0,-14 14-32,-14 15 0,-1 13 64,0 2 0,-13-2 0,13 1 0,0-14 0,1-1 0,14 0 0,0-13 64,0-15-32,-1 14-32,15 1-64,0-15-32,15 0-32,13 0 96,-14 0 0,14 0 32,16 0 64,-2-15-32,1 1-32,0-1-64,-1 1 32,2 0 32,-2 14 64,1 0-96,-14 0 0,13 0 96,-13 0 32,0 0-128,-1 0 32,0 0 0,-13 14 0,-1-14 64,-14 0 96,-14 0-64,-1 0 0,-13 0-32,0 0-64,-16 14 32,-12 1 32,-2-1-32,-13 1-32,0-15-64,-15 14 32,29-14 32,14 14 0,1-14 0,-2 0 0,30 0-160,0 0 32,14 0 0,14 14-32,15-14 128,14 0 64,14 0-64,0 14 0,0-14 32,-14 0 0,14 0-96,0-14 64,-14 14-32,0 0 0,-1 0 64,1-14 64,-28 14-32,-1 0-32,-14 0 32,-14 0 32,-1 0-32,1 0 64,-15 0-128,-13 0 0,13 0 32,-14 0 0,-14 0 0,14 0 64,1 0-96,13 0-64,15 0-32,14 0-63,14 0 31,15 14 96,-1-14 32,15 0 32,0 0 0,-1 0-96,16 0 64,13 0 32,0 0 64,-13 0 32,12 0 32,-26 0-160,-2 0 32,-13 0 64,-15 0 32,1 0 31,-30 0 1,-14 0-160,1 0 32,-14 0 0,-16 0 64,16 0-32,-16 0 64,16-14-128,-2 0 0,16 0 96,0 14 32,-1 0-128,0-15 32,29 15-64,-14-14-64,14 14 0,0 0 0,14 14 97,1-14-1,14 15 32,-1-15 0,29 0 0,0 14 0,0-14 0,-14 0 0,14 14 0,-14-14 63,-15 0-31,-14 0 64,15 0-64,-14 0 64,-15 0 0,0 0 96,-15 0-96,-28 0-64,1-14 128,-16 0 32,2-15 288,-2 14 64,1-13-128,14-15-96,1 0-160,-1 15-128,0 0 0,15-2 32,-1 2-192,14 14-32,1-14 64,14 28 32,14-15-96,1 30-32,-15-15 160,29 14 64,-1 14-64,0 0 32,1 2-352,0-16-96,-15 14 160,0 0 64,0 1 160,-14-14 96,0 13 64,-14-14 32,0 0-64,-14 1 32,13-15-64,-14-15-32,1 15-64,14-14 32,-15-14 32,15-1 0,-1-14-96,15 1 64,0-2-32,15 16 0,-15 0 0,14 14-64,-14-15 0,0 29 96,15-15 0,-15 30 32,0 14 0,14-15 0,-14 14-96,0 0 64,0 2 96,0-2 32,0 0-32,-14 1-64,14-15 96,-15 1 64,1-15-64,14 0-64,0 0 0,0-15-32,0 1-96,0-15 64,0 1 32,14 0 0,-14-16-96,15 16 64,-15 14 32,14-15 0,-14 15 0,0 14 0,14 14-96,-14 1 0,0 13 64,0 0 0,0 16 32,-14-16 64,14 14-32,0-13 64,0 0-64,-14-1 64,14-14 0,0 1 32,0-30 0,0 1-64,0-14 32,0-1-64,0-14-32,0 1-64,14-2 32,-14 16 32,0-14 64,14 13-96,-14 14 0,0-13 32,0 28 0,0 0 0,0 28 0,-14-13 0,14 28 0,-14-1 0,-15 2 64,0-2-32,1-14-32,14 1 96,-15-14 0,0 13-128,15-14-32,0-14 96,0 0 32,14 0-96,14-14-32,0-14-64,0 13 96,15-14 0,0 1 32,-15 0 0,14-1 0,-14 0-96,1 15 64,14 14-32,-1 0-64,0 14 96,1 0 0,0 1 96,-15 14 32,14-15-32,1 14-64,-15 1 32,1-15-32,-1 1 0,-14-1 64,0 0 96,-14-14 64,-1 0-96,1 0-32,-1-14-96,-13 0-32,0-15 32,14 0 0,-15-13 0,14 13 0,1 0 0,-14 1 0,14 0-96,-1-1 64,15 14-128,0 15 32,15-14-96,-1 14 64,0 14 96,14 1 32,16 14 32,-2 13 64,15 1-96,0 0 0,-14-15 32,0 15 64,-15-14 32,1-1 32,-14-14-64,-1 1-64,-14-1 96,0-14 64,0 0-64,-14-14 0,-16-1-32,-12-13 32,14-15-128,-16 0 0,2 1 32,13 13 64,-14 0-32,15 1 64,0 0 0,-1-1 96,14 14-160,1 15-96,14-14-128,0 0 32,0 14 96,14 0 32,1 14 32,14 15 0,-1 0-160,29 13 32,-14 1 128,-1-14 128,16 13-96,-16-13-32,-13 14 64,0-15 32,-15-14-32,14 1 32,-28-1-64,14 1 64,1-1 0,-15-14 32,0 0-160,-15-14 32,1-1-64,-14-14 0,-15-13 64,-14-1 0,14 0-96,-14 1 64,14-2 32,0 16 0,15 0 0,0-1 0,13 14-96,-14 1 64,29 0-128,-14 0-32,14 0 0,0 14 128,14 0-32,15 14 32,0 0 64,-1 0 0,15 29 0,0 0 0,-1-1 0,16-12 0,-16 12 0,16-14 64,-30 1-96,0-14 0,1 13 32,0-14 64,-15 0 96,-14-14 224,0 0-160,-14-14-160,-29 0-64,0 0 0,1-15 64,-2-14-96,2 15-64,-16 0 128,30-16 32,-15 16-96,14 0 32,1-1-64,0 14-64,14 1 96,-1 0 0,15 0-192,-14 14 0,28 0 96,-14 0 64,29 14-32,-15 14 64,28-13 32,2 28 64,12-1-32,-12 2-32,12-16 32,-12 0-32,-2 1 0,-14 0 64,1-1-32,-14-14-32,13 15 32,-28-15-32,14 1 0,0-15 0,1 0 192,-15 0-96,14 0 32,-14-15 0,-14 1-64,-1-1-64,-13 15-64,0-28 32,-30 14 96,16-15 32,-16 0-32,16 1-64,-1-14-64,0 12-32,0 2 64,0 0 0,15 14-64,14-15 64,-15 29-32,15-15 0,-1 15 0,15-14 0,0 14-96,0 0 32,0 14 128,0 1 64,29 14-160,0-1 0,-1 0-128,15-14 0,0 16-32,-1-2 0,-13 0 160,14-14 33,-29 1 126,0-15 97,-14 14-64,0-28-64,-14 14 0,-14-29 32,-1 15 32,0-14 32,1-16-160,-15 16 32,14 0-64,-13-1 0,28 0 64,-15 1 0,0 14 0,1-15 64,14 15-96,0-1 0,-1 1-32,1 0-64,14 14 0,0 0 0,0 0 97,0 14 62,14 0-62,1 1-65,-1-1 64,0 15 64,14-1-64,-13-14 0,-1 15 96,1-14 32,-15-15-33,0 14 33,0-14 0,-15 0 96,1 0-96,-1-14-64,1-1 0,0 1 32,-14-1-96,-1 15-64,14-14 64,-13 0 0,14 0-64,0 14 64,0-14-32,14 14-64,0 14 0,14-14 1,0 14 95,0 0 0,14 15-64,-13-15 64,14 1 96,-1 13 32,-14-14-32,0 14-64,-14-13 95,0 0 65,0-1-128,-14 0-32,-14 14 0,-1-14 64,0 1-96,1-1 0,0-14 32,-1 15 64,15-15-192,14 0 32,0 0-31,29 14-33,-15-14 32,14 0 0,0-14 0,1 14 96,14 0 0,-15 0 32,1 0 0,0 0 0,-1 0 64,-14 0 32,0 0-32,-14 0 32,-14 0-64,-14 14 64,0-14-64,-1 14 64,0-14-128,-13 14-64,13 0 64,-14-14 0,29 0-64,14 0-64,0 15 0,28-30 32,-14 15-32,15 0-32,0 0-32,13-14 32,16 14 128,-16 0 32,1 0 32,0-14 0,-15 14 64,-13 0 32,-30 0-32,1 0-64,-28 0 96,13 0 0,-14 0-128,15 0 32,-30 0-64,16 0 0,-1 14 64,0-14 0,15 0-96,14 0 64,-1 14-128,30-14 32,-1 0 64,14 0 32,0 0-128,1 0 32,14 0 0,14 0 64,14 0 32,1 0 32,-1 15-96,-14-15 64,15 0 32,-30 0 0,-13 0 64,0 14 32,-1-14-32,-14 15-64,0-15 160,-14 14 32,15-14-64,-30 0-32,15 14-32,-14-14 32,0 0 0,-14 0 96,-16 0 96,-12-14 64,-2 0 32,2-1-1,-2 1-63,16-1 32,13-13-256,-14 14-128,29 0-96,0 14 96,0-15-64,14 1 32,0 14 0,14 0-64,0 0 96,14 14 0,15 1 32,0-1 0,0 0-96,14-14 64,-15 14 96,2 0 32,-16 1-32,-14-15 32,15 14-128,-15-14 0,-14 0 224,0-14-160,-14 14 0,-15-15 32,15 1 32,-28-14-32,-2-1 32,2 0-128,-1 1-64,0 0 128,15 14 32,-1-16-96,14 16 32,1 14-64,0-14-64,14 14 0,14 0 0,0 14 96,15-14 0,14 14 32,0 16 0,14-16 0,-15 14 0,2 0 0,-2-13 64,1 28-96,-14-15-64,-15-14 64,0 15 64,0-14 64,1-1 32,-1-14 0,-14 14 0,0-14-64,0 0-64,0 0 32,-29 0-32,1-14 64,0 14 32,-30-14-128,16-1-32,-2 1 96,2-1 96,14 1-192,13 0 0,-14 0-64,29 0 64,-14 14-32,28 0 32,1 0 0,14 0 0,-1 0 64,14 0 0,2 14-96,-16 0 64,15-14 32,-14 14 0,-1 0 0,15 1 64,-29-1-96,15 1 0,-15-15 96,0 14 32,0-14-32,0 0-64,-14 14 32,0-14 32,0 0 32,0 0 32,-14-14-64,-14 0 32,-15-1-64,0-14-32,-14 1 224,0 0 160,0-16-192,0 16-32,0 0-96,14-1 32,15 14-128,-1-13 0,0 14 32,15 0 0,0 0-96,14 14 0,0 0-32,14 14 0,0 0 96,29 14 64,-14 1 0,28 0-32,-14 13-64,13-13 32,-12 0 32,-2-1 64,-13 0-96,0-13-64,-15-1 64,0 1 64,0-1 128,-14-14 64,0 0-96,-14 0-96,-14 0 0,-16-14-32,2 14 0,-16-29 64,16 14-96,-1 1 0,0-14 32,15 14 0,-1-1-96,15 1 0,14-1-96,-15 1 32,30 14 32,-15 0 64,14 0 32,15 14 96,13 1-192,-13-1 32,14 1 96,14 13 64,-28-14 0,13 0-64,-13 1 32,0 14-32,-1-29 0,-14 14 0,0-14 64,1 14 32,-15-14-32,14 14-64,-14-14 96,0 0 0,-14 0 32,-1 14 0,-13-14-64,0 0-64,-1 0 32,-14-14-32,1 14-96,-16 0 64,16 0 32,-16 0 64,16 0-32,13 0 64,0 0-224,1 0 32,14 0-32,0 0-32,14 0 32,0-14 96,0 14 0,14 0 32,14 0 0,0 0 64,1-14-96,14 14 0,-15 0 32,1-14 0,-29 14 192,0-15-96,-29 15-32,15-14-32,-28 14-32,13 0 0,-14-15 0,15 15-96,-15 0 0,14 0-32,-13 0 0,13 0-64,14 0 32,1-14-192,0 14-32,14 0 1,14-14-1,0 14 128,1-14 160,14 0 64,-1-1 96,0 1-32,-13-1-32,-1 15 32,1-14 32,-15 14-32,0 0-32,-15 14 96,-14 1-128,15-15 0,0 14 32,-14-14 64,13 0-96,1 0-64,14 0-512,0 0-160,14 0-2720,-14 0-1824,-14-14 2080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33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10220 14321 6528,'0'-15'2464,"-15"15"-1344,15 0-608,0 0 768,0 0-448,0 0-160,0 15-256,0-15-32,-15 15-224,15-1 32,0 0 128,0 1 0,0 14 64,0 1 0,15 14 0,-15-1-129,0 16-95,0-1 64,0 30 0,-15-1 32,15 16 64,-14 13-32,-1 1 64,0 14-192,-14 15-32,0-14-64,0-16-64,0 16 96,14-1 0,0-14 32,1 0 0,-1-15-64,15-15 32,-15 15 64,15-14 64,0 0-32,0 0 32,-14-1-64,14-14 64,0-15-192,0 1-32,-14-16 128,14 1 64,0 0 0,0-29-32,0 14-96,0 0 32,0-14-64,0-15-32,0 14-416,0-14-192,0 0-832,-15 0-256,15 0-1183,0-14-481,0-1-544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3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9942 17226 7296,'-15'15'2816,"15"-1"-1536,-15 1-1152,1 14 608,-1 0-288,-14 30 0,0-1 224,-15 15 128,-15 15-416,-13 14-64,13-15-96,-14 16-96,29-16-32,-14 1-32,14-15 32,0-15-416,15 0-96,0 1-736,0-15-288,0-15-1216,29 0-1664,-15-29 1088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35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9897 17401 8320,'0'0'3072,"0"29"-1664,0 15-1504,0-15 512,15 1 64,-1 13 64,1 16-128,0-15-96,29 14-160,-1 0 32,1 1 0,0-15-64,-15-1-96,15 1-1216,-30-15-480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36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8584 15634 13568,'-14'-14'1216,"14"14"-640,-15-15-160,15 15 0,0 0-224,0-14-33,0 14-95,0 0-64,0 0 32,0 0-32,15 0-96,13 0 0,-13-15 128,29 15 96,29-15 96,15-14 32,-1 29-64,16-29-32,27 29-32,2-15 64,14 15-96,0-14-64,14 14 0,1-15-32,-15 15 64,-15-14 96,15-1-64,0 0 0,-44-14-32,1 15 32,-30-1-64,-15 15 64,-14-15-480,-15 15-224,-14 0-1375,-1 0-577,-14 0-1696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37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8656 15634 6400,'-29'0'2368,"14"0"-1280,15 0-512,-14 0 736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38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18599 10628 9856,'15'0'3680,"-15"0"-1984,0 0-1408,0 15 863,0 0-351,-15-15-64,15 29-224,0 0 0,-15 15-288,15 0 0,-14 14 0,-16 15-32,16 15-32,0-15-96,-16-1-64,16-13 32,14-15 32,-15-1-32,15-13-32,-15-1-1472,1-29-320,14 14-255,-15-14-2625</inkml:trace>
  <inkml:trace contextRef="#ctx0" brushRef="#br0" timeOffset="1">18920 11036 7040,'-14'15'2720,"14"-1"-1472,-15 16-1312,15-16 448,0 1-352,-15 14 0,15 0-32,0 15 64,-14-15-32,14-14 320,-15 14 256,15-15 96,0-14 64,0 0-288,15-14-128,-1-1-192,-14-14-64,15-15-32,0 0-64,13 15 96,-12 0 0,-2 0-32,0 0 32,1 29 0,0-15 32,-1 15-64,-14 0-64,15 15 32,-15-1 32,15 1-32,-15 0-32,14-1 32,-14 1-32,0-1 64,0-14 32,14 0 32,-14 0 64,0-14-97,16-15-63,-2 14 0,0-14-32,-14 0-95,15 14 63,0 0 32,-1 1 63,1-1-94,0 15-65,-1 15 64,0-1 0,2 1 160,-2 0 63,-14 14 129,14 0 32,-14 0-160,15-14-64,0-1 0,-1 1 0,1-1-64,-15 1-64,0 0-544,0-15-192,0 14-1343,0-14-481,15-14-1440</inkml:trace>
  <inkml:trace contextRef="#ctx0" brushRef="#br0" timeOffset="2">19636 11022 8960,'0'14'3424,"0"1"-1856,0 29-1408,0-15 768,0-15-576,0 16-128,0-1-128,14-14-96,1-15 32,0 0 32,-1 0 32,1-30 32,0 16 0,-1-16 64,0 16 31,2 0-95,-16-1-32,0 0 32,0 30 64,0 0-32,0 13 0,-16 16 96,16 14 96,-28 1-64,13 14 0,0-15-160,-14 1-32,14 0-32,1-1 32,0-29-704,-2 0-224,2 1-1855,14-46-3169</inkml:trace>
  <inkml:trace contextRef="#ctx0" brushRef="#br0" timeOffset="3">20409 10701 7808,'0'0'2976,"-14"0"-1600,14 14-1056,-15 1 800,15 0-480,-14 28-32,-1 1-416,-14 15-128,0 14-64,-1 0 0,1 0 64,0 14-32,-15 1-32,15-30-128,0 1 0,0-16-992,-1-13-384</inkml:trace>
  <inkml:trace contextRef="#ctx0" brushRef="#br0" timeOffset="4">20746 10934 9088,'-30'0'3424,"1"15"-1856,-15 0-1408,15-1 768,0 0-448,14-14-96,-14 15-320,14 14-32,1-14-32,-1 14 64,15 1 32,15-16 32,-1 0 63,1 1-95,14 0-64,1-1 0,-2 16 32,-13-2-32,0-12-32,-1 12 96,1-13 0,-15 14 160,0-14 160,-29 14-96,-1 1 0,2-16-192,13 0-96,-14-14-704,-1 0-2911,16-14-2433</inkml:trace>
  <inkml:trace contextRef="#ctx0" brushRef="#br0" timeOffset="5">20876 11241 9216,'0'0'3424,"15"0"-1856,0 0-1760,-1 0 544,1 15-448,-1-15 0,1 15-1792,0-1-736,14-14-736,-15 0-256</inkml:trace>
  <inkml:trace contextRef="#ctx0" brushRef="#br0" timeOffset="6">21037 10920 9216,'0'0'3520,"0"14"-1920,0 2-1312,-15-2 864,15 15-417,0 15-127,0-1-320,0 16-128,0 0-96,-14-1 32,14 0 64,0 0-832,0-28-415,-15 14-2433</inkml:trace>
  <inkml:trace contextRef="#ctx0" brushRef="#br0" timeOffset="7">21329 11256 9728,'-15'29'3680,"15"-15"-1984,0 16-1984,0-16 640,0-14-256,15 15 32,0-1 352,-1-14 223,15 0-351,-14-14 160,14-1 128,-14 15-64,-1-14 32,1-16-256,0 16-64,-15-15-96,14 14-32,-14-14-1248,0 14-512,0 1-2111,0-1-897,0 0 864</inkml:trace>
  <inkml:trace contextRef="#ctx0" brushRef="#br0" timeOffset="8">21694 11036 9216,'0'0'3520,"15"0"-1920,-15-14-1312,15 14 800,-15 0-416,0 0-33,29 0-383,15 0-96,-15 0-96,0 14-608,0-14-287,-14 0-2593,14 0-2368,0 0 1792</inkml:trace>
  <inkml:trace contextRef="#ctx0" brushRef="#br0" timeOffset="9">22088 10598 9472,'-30'0'3584,"16"-14"-1920,-16 14-1312,16 0 832,-1 0-577,0 14-95,1 16-320,-16-1-128,16 14-32,-15 1-32,29 15 64,-15-1-32,15 15 64,0-15-64,0 1-32,0 0 32,15-16-32,-15 1-224,0-15-96,0 1-863,-15-16-449,1 0-2816</inkml:trace>
  <inkml:trace contextRef="#ctx0" brushRef="#br0" timeOffset="10">22102 11139 7296,'0'-15'2720,"0"15"-1472,15 0-672,-1-14 800,-14 28-640,15-14-160,14 15-288,-14 0-128,-1-15-64,16 14-448,-16 1-128,15-15-1536,-14 15-608,14-15-704</inkml:trace>
  <inkml:trace contextRef="#ctx0" brushRef="#br0" timeOffset="11">22482 10643 8704,'-44'-15'3328,"14"1"-1792,2 14-1440,12 0 736,-12 14-480,13 1-32,0 14-192,1 15-32,-1 0-32,0 0-64,15 0 32,-14 14-32,14 0 0,0 1 0,0-16 64,14 1-1152,-14 0-480,0 0-768,0-15-224,0 0-320</inkml:trace>
  <inkml:trace contextRef="#ctx0" brushRef="#br0" timeOffset="12">12891 10700 6656,'0'0'2528,"-15"-14"-1344,15 14-960,0 0 640,0 0-320,0 0 32,0 0-352,0 14-128,0-14-64,0 30-128,0 14 64,0 0 32,0 43 0,-14 15 0,-1 15 64,15-15 32,-14 0 96,-1 0-96,0-28-64,1-2-96,14-28 32,-15 0 32,30-30 64,-15-14-32,14 0-32,1-28 32,0-2 32,-1-14-96,15 0-64,-14-14 64,0 14 64,14 0 64,-14 1 32,0 28-160,-1 1-32,1 28 96,-1 1 96,1 28 96,-15-13 32,0 14-64,0 0 32,0-16-128,0 2-64,0-16 64,0 1 0,0 0-480,0-1-128,14 1-3200,-14-15-1664,0-15 2528</inkml:trace>
  <inkml:trace contextRef="#ctx0" brushRef="#br0" timeOffset="13">13431 11022 7296,'0'0'2816,"15"14"-1536,-15 1-1216,0 0 544,0 29-320,0-16-32,0 16-128,0 14-96,0 1 0,0-15-128,0-1 64,0 1-2240,0-14-2208,-15-16 1120</inkml:trace>
  <inkml:trace contextRef="#ctx0" brushRef="#br0" timeOffset="14">13227 11241 6656,'0'0'2464,"0"0"-1344,0 0-960,15 0 544,-1 0 32,1 0 96,14-15-352,0 15-128,15-14-224,-15 14-96,1 0 0,13 0-32,-14 0 64,1 14-32,-1-14-32,0 15-64,0 0-32,-14-1-1504,-1-14-672</inkml:trace>
  <inkml:trace contextRef="#ctx0" brushRef="#br0" timeOffset="15">13607 10905 7296,'0'15'2720,"0"-1"-1472,0 16-1120,0-1 608,0 0-416,0 15-32,0 0-160,0 14-96,0-14 0,0 29 32,0-29 96,0 14-576,0-14-256,0-15-2400,0 0-1536,0 0 2016</inkml:trace>
  <inkml:trace contextRef="#ctx0" brushRef="#br0" timeOffset="16">13812 11300 6656,'-15'58'2464,"0"-14"-1344,1 14-1312,-1-28 448,15-1-224,0 29-32,0 1 32,0-1 32,0-14-32,0 14-32,15-29 96,-15 1 0,0-16 32,0-14 128,0-14 96,14-16-64,-14 1 0,0-15 32,0-14 128,15 14-256,0-14-96,-1-15 0,1 29 0,-1-14 96,1 14 32,14 0-32,-14 15 32,-1 14-128,1 15-64,14 0 64,-29 15 0,15-1 32,-15 16 0,14-16-64,-14 15 32,-14 1-64,14-16 64,-15 1-288,15-15-32,-29 0-1920,29 0-800,-15-15-448</inkml:trace>
  <inkml:trace contextRef="#ctx0" brushRef="#br0" timeOffset="17">14250 11284 11136,'-30'-29'4128,"30"29"-2241,0 0-1983,0 0 768,0 0-640,0 0-64,0 0-2175,0 0-929,0 0-1120,0 0-416</inkml:trace>
  <inkml:trace contextRef="#ctx0" brushRef="#br0" timeOffset="18">14234 11605 9600,'0'0'3584,"0"0"-1920,0-29-1664,0 29 672,0 0-896,0-29-192,0 29-3776,0 0-1696</inkml:trace>
  <inkml:trace contextRef="#ctx0" brushRef="#br0" timeOffset="19">14848 10701 8576,'0'15'3232,"0"-15"-1728,0 14-1536,-15 16 576,15-2-256,-15 16 64,1 0 0,-1 14 96,-14 16-224,-1 14-128,-13-1-64,14-14-32,-1 0 64,16 0-896,-1-15-352,-14 0-1984,29-28-1728,0-16 1632</inkml:trace>
  <inkml:trace contextRef="#ctx0" brushRef="#br0" timeOffset="20">15256 10613 9984,'0'0'3680,"0"29"-1984,-14 15-1472,-1-15 735,-14 30-447,0-15-64,-30 28-192,16 2-96,-1 13-64,15-14-96,-1 0 96,1 0-128,15-29 0,-1 0-256,0 0-64,1-16-671,14-13-193,-15 0-1376,15-1-480,0-14-384</inkml:trace>
  <inkml:trace contextRef="#ctx0" brushRef="#br0" timeOffset="21">15723 11066 7680,'-15'0'2880,"15"0"-1536,-58 0-992,44 0 736,-1 0-448,-14 0-96,-1 14-416,16 1-64,-15 14-64,14-14 0,1 29 0,-1-15-96,15 0 0,0 0 64,15 0 0,-15 1-64,14-16 64,1-14 32,14 0 64,0 0-32,15-14-32,-29-16 32,14 16 32,0-15 32,-15-1 32,1-13 192,0 13 128,-1 16-32,-14-15 64,0 14-129,0 0 33,0 15-224,0 0-32,0 30-128,0-1-32,0 15 32,0-1 0,0 16-96,0-15 64,15-1 96,-15-13 32,0-1-1375,0 0-577,15-14-2592</inkml:trace>
  <inkml:trace contextRef="#ctx0" brushRef="#br0" timeOffset="22">15986 11139 7552,'-15'44'2816,"15"-1"-1536,0 16-1216,0-30 544,-15 15-320,15 0-32,-14 14-192,14-14-64,-15 14 0,15-14 0,0 0 0,-15-15 192,15-14 128,0-1 32,0-28 96,-14-1-224,14 0-128,0-13 0,0-16 64,0-15 128,0 1 64,14-15-96,-14 0 0,0 14-160,15 1 0,0 14-32,-1 0-64,-14 16-64,15 12 32,0 2 32,-1 14 0,0 14 64,2 16-32,-16-1 64,14-14-64,-14 14 63,14 0-126,-14-15-1,0 16 95,-14-30 33,14 14-319,-14-14-97,-2 0-1248,2-14-576,14-1-1792</inkml:trace>
  <inkml:trace contextRef="#ctx0" brushRef="#br0" timeOffset="23">16424 11109 10880,'0'44'4128,"-15"0"-2241,0 14-1695,1-29 800,14 0-608,-15 1-224,0-1-320,15 0-160,-14 0 192,14 0-2719,0-29-1153,0-14-192</inkml:trace>
  <inkml:trace contextRef="#ctx0" brushRef="#br0" timeOffset="24">16337 10759 12032,'0'-14'4479,"0"14"-2431,-15-15-2400,15 15 704,0-15-1152,0 15-256</inkml:trace>
  <inkml:trace contextRef="#ctx0" brushRef="#br0" timeOffset="25">16337 10715 7872,'15'15'-4384</inkml:trace>
  <inkml:trace contextRef="#ctx0" brushRef="#br0" timeOffset="26">16672 11372 10880,'0'0'4128,"0"-14"-2241,0-1-2047,0 15 640,0 0-448,0 0-64,0-14-1695,0 14-769,0-15-1760,0 0-704</inkml:trace>
  <inkml:trace contextRef="#ctx0" brushRef="#br0" timeOffset="27">17140 10993 9728,'0'0'3584,"0"0"-1920,-15 15-1600,0-15 800,1 0-384,0 14-1,-2 1-287,2 0-64,0 13-64,-16 2-64,30-1 32,-14 15-32,-1-15 64,15 15-32,0-15-32,0 0-896,15-14-351,-15 0-3265</inkml:trace>
  <inkml:trace contextRef="#ctx0" brushRef="#br0" timeOffset="28">17388 11066 9216,'0'0'3520,"-15"0"-1920,15 14-1312,0 2 864,-15-2-576,1 0-129,14 1-287,-15 0-128,0 14 0,15 0-128,-14 0 64,14 0 32,0 1 0,0 14-96,0-16 64,0 2 32,14-1 64,1-29-96,-15 15 0,15-30 32,-1 0 64,1 1 96,-15-16 64,15 16-96,-15-15-32,0 0 32,0-1 64,0 16-512,0-1-192,-15 0-2079,15 1-833,0 0-544</inkml:trace>
  <inkml:trace contextRef="#ctx0" brushRef="#br0" timeOffset="29">17722 11139 10112,'0'44'3872,"0"-15"-2112,-14 29-1632,14-29 767,0 1-511,-14 13-64,14-13-64,-15-1 0,15-15-128,0 1 128,0 0 128,0-30 96,15-14-256,-1 0-64,-14-1-96,14-13-64,1 13 32,0 1-32,-1 0-96,1 14 64,0 1-32,-15 14 0,14 14 64,-14 1 0,15 0 64,-15 14 32,0 0-128,0-14 32,15-1 0,-15-14 0,0 0-224,14 0-96,0-14-32,-14-1-32,15 0 128,-15-14 160,15 15 0,-1 14 32,-14-15 0,15 15 0,0 15 128,-15-1 96,14 1 64,-14 14 96,15 0-512,-15-14-192,0-1 832,15 16-1056,-15-16-288,0-28-4383,0 14 863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68"/>
    </inkml:context>
    <inkml:brush xml:id="br0">
      <inkml:brushProperty name="width" value="0.10583" units="cm"/>
      <inkml:brushProperty name="height" value="0.10583" units="cm"/>
      <inkml:brushProperty name="color" value="#212123"/>
    </inkml:brush>
  </inkml:definitions>
  <inkml:trace contextRef="#ctx0" brushRef="#br0">9037 12773 6400,'-29'15'2464,"14"-15"-1344,-14 0-896,0 0 576,0 0-288,-15 0 32,14 0-128,-13 14 0,-1 1-224,15 14 0,-15-15 32,0 30 32,0-14 0,16 14-128,-16 14-96,0 0 0,0 15 32,14 0 32,16 0 32,-15 30-64,29-16 32,0 15-128,0-15 0,29 1 32,1-15 0,-2 15 0,2-15 64,14 0 160,0-15 128,-1 1-64,16-1 0,28-14-160,0 0-32,1-16 32,0 2 0,0-30-64,14 14-64,14-28 383,-14-16 193,0 2-96,-14-16 0,0-14-288,14-1-128,15-14 160,-15 0 160,-15 0-128,-13-15 0,-16 1 64,0 28 128,-14-28-64,0 0 96,-15-1-192,-14 14-32,-1-13-64,-14 14-32,0 0-96,-14 14-64,-1-13 96,-14 14 0,-15 14-32,15 0 32,-44 14-64,15-13 64,-16-1-64,16 15-32,-15-1 32,0 2 32,-29-2 32,-14 16 32,-2-1-64,2 30-64,-16 14 32,-28 14-32,14 1-96,14 15 0,30-1 128,0-29 32,29 1-448,14-16-128,16 1-1216,14-15-512,14-29-3263,0 14-1537,15-44 3584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69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10702 12466 5632,'-59'-30'2112,"44"30"-1152,1-14-288,14 14 800,-14-14-352,-1 14 0,-14 0-352,14-15-96,-14 15-384,-1 0 32,-13 0 32,-30 29-128,0 1-64,0-2 0,0 16 32,0 14-32,0 1-1,-14 14-95,13 15-64,2 0-64,-2 14 32,16 0 32,0-15 64,28 30 96,1-15 64,29 0-96,15 0-32,-1-14 32,16 0 0,-1 0 0,14-16 0,16-14 64,0 1 32,13-15-96,30-15-32,0 1 32,1-2 64,-16-28 32,31 0 96,-2 0-96,1-14-64,0-16 0,-30 2-32,1-31 64,-1 0 96,15-28-128,-14 0-96,-15-1 160,-14-14 96,-1 14 96,-14-14 160,14-30-128,-28 30 64,-2 0-224,-28 14-96,0 1-96,-14 0 0,-16 13 0,-13-13 32,-16 28-160,15 1 32,-14 0 64,14 14 32,-28 0-128,-16 30-32,-14-1-128,14 15 32,0 0-320,16 15-192,-2-15-608,16 0-320,14 14-1120,0 0-447,16 16-1409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22:05:48.27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11767 12832 6528,'0'0'2464,"0"0"-1344,0 0-960,0 0 544,0 0-192,15 0 96,-15-15 32,29 15 64,0-15-384,15 1 32,14-15 64,1-1-160,-1 1 0,-14-15-128,14 15-96,-14 0 64,-15 14 0,0 1-128,-14-1-32,0 1-896,14-1-384,-15 0-2016,1 15-1440,0-14 1952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49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87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15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51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02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2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9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6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7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01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1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5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36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7/28/2020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36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6.png"/><Relationship Id="rId21" Type="http://schemas.openxmlformats.org/officeDocument/2006/relationships/image" Target="../media/image17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30.png"/><Relationship Id="rId50" Type="http://schemas.openxmlformats.org/officeDocument/2006/relationships/customXml" Target="../ink/ink25.xml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21.png"/><Relationship Id="rId11" Type="http://schemas.openxmlformats.org/officeDocument/2006/relationships/image" Target="../media/image12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5.png"/><Relationship Id="rId40" Type="http://schemas.openxmlformats.org/officeDocument/2006/relationships/customXml" Target="../ink/ink20.xml"/><Relationship Id="rId45" Type="http://schemas.openxmlformats.org/officeDocument/2006/relationships/image" Target="../media/image29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1.png"/><Relationship Id="rId10" Type="http://schemas.openxmlformats.org/officeDocument/2006/relationships/customXml" Target="../ink/ink5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0.png"/><Relationship Id="rId30" Type="http://schemas.openxmlformats.org/officeDocument/2006/relationships/customXml" Target="../ink/ink15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32.png"/><Relationship Id="rId3" Type="http://schemas.openxmlformats.org/officeDocument/2006/relationships/image" Target="../media/image8.png"/><Relationship Id="rId12" Type="http://schemas.openxmlformats.org/officeDocument/2006/relationships/customXml" Target="../ink/ink6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customXml" Target="../ink/ink34.xml"/><Relationship Id="rId26" Type="http://schemas.openxmlformats.org/officeDocument/2006/relationships/customXml" Target="../ink/ink38.xml"/><Relationship Id="rId3" Type="http://schemas.openxmlformats.org/officeDocument/2006/relationships/image" Target="../media/image33.png"/><Relationship Id="rId21" Type="http://schemas.openxmlformats.org/officeDocument/2006/relationships/image" Target="../media/image42.png"/><Relationship Id="rId34" Type="http://schemas.openxmlformats.org/officeDocument/2006/relationships/customXml" Target="../ink/ink42.xml"/><Relationship Id="rId7" Type="http://schemas.openxmlformats.org/officeDocument/2006/relationships/image" Target="../media/image35.png"/><Relationship Id="rId12" Type="http://schemas.openxmlformats.org/officeDocument/2006/relationships/customXml" Target="../ink/ink31.xml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2" Type="http://schemas.openxmlformats.org/officeDocument/2006/relationships/customXml" Target="../ink/ink26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37.png"/><Relationship Id="rId24" Type="http://schemas.openxmlformats.org/officeDocument/2006/relationships/customXml" Target="../ink/ink37.xml"/><Relationship Id="rId32" Type="http://schemas.openxmlformats.org/officeDocument/2006/relationships/customXml" Target="../ink/ink41.xml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customXml" Target="../ink/ink39.xml"/><Relationship Id="rId10" Type="http://schemas.openxmlformats.org/officeDocument/2006/relationships/customXml" Target="../ink/ink30.xml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" Type="http://schemas.openxmlformats.org/officeDocument/2006/relationships/customXml" Target="../ink/ink27.xml"/><Relationship Id="rId9" Type="http://schemas.openxmlformats.org/officeDocument/2006/relationships/image" Target="../media/image36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Relationship Id="rId27" Type="http://schemas.openxmlformats.org/officeDocument/2006/relationships/image" Target="../media/image45.png"/><Relationship Id="rId30" Type="http://schemas.openxmlformats.org/officeDocument/2006/relationships/customXml" Target="../ink/ink40.xml"/><Relationship Id="rId35" Type="http://schemas.openxmlformats.org/officeDocument/2006/relationships/image" Target="../media/image49.png"/><Relationship Id="rId8" Type="http://schemas.openxmlformats.org/officeDocument/2006/relationships/customXml" Target="../ink/ink29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9" Type="http://schemas.openxmlformats.org/officeDocument/2006/relationships/image" Target="../media/image68.png"/><Relationship Id="rId21" Type="http://schemas.openxmlformats.org/officeDocument/2006/relationships/image" Target="../media/image59.png"/><Relationship Id="rId34" Type="http://schemas.openxmlformats.org/officeDocument/2006/relationships/customXml" Target="../ink/ink59.xml"/><Relationship Id="rId42" Type="http://schemas.openxmlformats.org/officeDocument/2006/relationships/customXml" Target="../ink/ink63.xml"/><Relationship Id="rId7" Type="http://schemas.openxmlformats.org/officeDocument/2006/relationships/image" Target="../media/image52.png"/><Relationship Id="rId2" Type="http://schemas.openxmlformats.org/officeDocument/2006/relationships/customXml" Target="../ink/ink43.xml"/><Relationship Id="rId16" Type="http://schemas.openxmlformats.org/officeDocument/2006/relationships/customXml" Target="../ink/ink50.xml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54.png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37" Type="http://schemas.openxmlformats.org/officeDocument/2006/relationships/image" Target="../media/image67.png"/><Relationship Id="rId40" Type="http://schemas.openxmlformats.org/officeDocument/2006/relationships/customXml" Target="../ink/ink62.xml"/><Relationship Id="rId45" Type="http://schemas.openxmlformats.org/officeDocument/2006/relationships/image" Target="../media/image71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10" Type="http://schemas.openxmlformats.org/officeDocument/2006/relationships/customXml" Target="../ink/ink47.xml"/><Relationship Id="rId19" Type="http://schemas.openxmlformats.org/officeDocument/2006/relationships/image" Target="../media/image58.png"/><Relationship Id="rId31" Type="http://schemas.openxmlformats.org/officeDocument/2006/relationships/image" Target="../media/image64.png"/><Relationship Id="rId44" Type="http://schemas.openxmlformats.org/officeDocument/2006/relationships/customXml" Target="../ink/ink64.xml"/><Relationship Id="rId4" Type="http://schemas.openxmlformats.org/officeDocument/2006/relationships/customXml" Target="../ink/ink44.xml"/><Relationship Id="rId9" Type="http://schemas.openxmlformats.org/officeDocument/2006/relationships/image" Target="../media/image53.png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62.png"/><Relationship Id="rId30" Type="http://schemas.openxmlformats.org/officeDocument/2006/relationships/customXml" Target="../ink/ink57.xml"/><Relationship Id="rId35" Type="http://schemas.openxmlformats.org/officeDocument/2006/relationships/image" Target="../media/image66.png"/><Relationship Id="rId43" Type="http://schemas.openxmlformats.org/officeDocument/2006/relationships/image" Target="../media/image70.png"/><Relationship Id="rId8" Type="http://schemas.openxmlformats.org/officeDocument/2006/relationships/customXml" Target="../ink/ink46.xml"/><Relationship Id="rId3" Type="http://schemas.openxmlformats.org/officeDocument/2006/relationships/image" Target="../media/image50.png"/><Relationship Id="rId12" Type="http://schemas.openxmlformats.org/officeDocument/2006/relationships/customXml" Target="../ink/ink48.xml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33" Type="http://schemas.openxmlformats.org/officeDocument/2006/relationships/image" Target="../media/image65.png"/><Relationship Id="rId38" Type="http://schemas.openxmlformats.org/officeDocument/2006/relationships/customXml" Target="../ink/ink61.xml"/><Relationship Id="rId20" Type="http://schemas.openxmlformats.org/officeDocument/2006/relationships/customXml" Target="../ink/ink52.xml"/><Relationship Id="rId41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customXml" Target="../ink/ink73.xml"/><Relationship Id="rId26" Type="http://schemas.openxmlformats.org/officeDocument/2006/relationships/customXml" Target="../ink/ink77.xml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34" Type="http://schemas.openxmlformats.org/officeDocument/2006/relationships/image" Target="../media/image74.png"/><Relationship Id="rId7" Type="http://schemas.openxmlformats.org/officeDocument/2006/relationships/image" Target="../media/image10.png"/><Relationship Id="rId12" Type="http://schemas.openxmlformats.org/officeDocument/2006/relationships/customXml" Target="../ink/ink70.xml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73.svg"/><Relationship Id="rId2" Type="http://schemas.openxmlformats.org/officeDocument/2006/relationships/customXml" Target="../ink/ink65.xml"/><Relationship Id="rId16" Type="http://schemas.openxmlformats.org/officeDocument/2006/relationships/customXml" Target="../ink/ink72.xml"/><Relationship Id="rId20" Type="http://schemas.openxmlformats.org/officeDocument/2006/relationships/customXml" Target="../ink/ink74.xml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11" Type="http://schemas.openxmlformats.org/officeDocument/2006/relationships/image" Target="../media/image12.png"/><Relationship Id="rId24" Type="http://schemas.openxmlformats.org/officeDocument/2006/relationships/customXml" Target="../ink/ink76.xml"/><Relationship Id="rId32" Type="http://schemas.openxmlformats.org/officeDocument/2006/relationships/image" Target="../media/image72.png"/><Relationship Id="rId5" Type="http://schemas.openxmlformats.org/officeDocument/2006/relationships/image" Target="../media/image9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28" Type="http://schemas.openxmlformats.org/officeDocument/2006/relationships/customXml" Target="../ink/ink78.xml"/><Relationship Id="rId10" Type="http://schemas.openxmlformats.org/officeDocument/2006/relationships/customXml" Target="../ink/ink69.xml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" Type="http://schemas.openxmlformats.org/officeDocument/2006/relationships/customXml" Target="../ink/ink66.xml"/><Relationship Id="rId9" Type="http://schemas.openxmlformats.org/officeDocument/2006/relationships/image" Target="../media/image11.png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image" Target="../media/image28.png"/><Relationship Id="rId30" Type="http://schemas.openxmlformats.org/officeDocument/2006/relationships/customXml" Target="../ink/ink79.xml"/><Relationship Id="rId35" Type="http://schemas.openxmlformats.org/officeDocument/2006/relationships/image" Target="../media/image75.svg"/><Relationship Id="rId8" Type="http://schemas.openxmlformats.org/officeDocument/2006/relationships/customXml" Target="../ink/ink6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13" Type="http://schemas.openxmlformats.org/officeDocument/2006/relationships/image" Target="../media/image81.png"/><Relationship Id="rId18" Type="http://schemas.openxmlformats.org/officeDocument/2006/relationships/customXml" Target="../ink/ink88.xml"/><Relationship Id="rId3" Type="http://schemas.openxmlformats.org/officeDocument/2006/relationships/image" Target="../media/image76.png"/><Relationship Id="rId21" Type="http://schemas.openxmlformats.org/officeDocument/2006/relationships/image" Target="../media/image85.png"/><Relationship Id="rId7" Type="http://schemas.openxmlformats.org/officeDocument/2006/relationships/image" Target="../media/image78.png"/><Relationship Id="rId12" Type="http://schemas.openxmlformats.org/officeDocument/2006/relationships/customXml" Target="../ink/ink85.xml"/><Relationship Id="rId17" Type="http://schemas.openxmlformats.org/officeDocument/2006/relationships/image" Target="../media/image83.png"/><Relationship Id="rId2" Type="http://schemas.openxmlformats.org/officeDocument/2006/relationships/customXml" Target="../ink/ink80.xml"/><Relationship Id="rId16" Type="http://schemas.openxmlformats.org/officeDocument/2006/relationships/customXml" Target="../ink/ink87.xml"/><Relationship Id="rId20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.xml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10" Type="http://schemas.openxmlformats.org/officeDocument/2006/relationships/customXml" Target="../ink/ink84.xml"/><Relationship Id="rId19" Type="http://schemas.openxmlformats.org/officeDocument/2006/relationships/image" Target="../media/image84.png"/><Relationship Id="rId4" Type="http://schemas.openxmlformats.org/officeDocument/2006/relationships/customXml" Target="../ink/ink81.xml"/><Relationship Id="rId9" Type="http://schemas.openxmlformats.org/officeDocument/2006/relationships/image" Target="../media/image79.png"/><Relationship Id="rId14" Type="http://schemas.openxmlformats.org/officeDocument/2006/relationships/customXml" Target="../ink/ink86.xml"/><Relationship Id="rId22" Type="http://schemas.openxmlformats.org/officeDocument/2006/relationships/customXml" Target="../ink/ink9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9/04/02/bill-lind-sees-a-crack-in-the-republic-good-for-our-foes/" TargetMode="Externa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customXml" Target="../ink/ink99.xml"/><Relationship Id="rId26" Type="http://schemas.openxmlformats.org/officeDocument/2006/relationships/customXml" Target="../ink/ink103.xml"/><Relationship Id="rId3" Type="http://schemas.openxmlformats.org/officeDocument/2006/relationships/image" Target="../media/image100.png"/><Relationship Id="rId21" Type="http://schemas.openxmlformats.org/officeDocument/2006/relationships/image" Target="../media/image109.png"/><Relationship Id="rId34" Type="http://schemas.openxmlformats.org/officeDocument/2006/relationships/customXml" Target="../ink/ink107.xml"/><Relationship Id="rId7" Type="http://schemas.openxmlformats.org/officeDocument/2006/relationships/image" Target="../media/image102.png"/><Relationship Id="rId12" Type="http://schemas.openxmlformats.org/officeDocument/2006/relationships/customXml" Target="../ink/ink96.xml"/><Relationship Id="rId17" Type="http://schemas.openxmlformats.org/officeDocument/2006/relationships/image" Target="../media/image107.png"/><Relationship Id="rId25" Type="http://schemas.openxmlformats.org/officeDocument/2006/relationships/image" Target="../media/image111.png"/><Relationship Id="rId33" Type="http://schemas.openxmlformats.org/officeDocument/2006/relationships/image" Target="../media/image115.png"/><Relationship Id="rId2" Type="http://schemas.openxmlformats.org/officeDocument/2006/relationships/customXml" Target="../ink/ink91.xml"/><Relationship Id="rId16" Type="http://schemas.openxmlformats.org/officeDocument/2006/relationships/customXml" Target="../ink/ink98.xml"/><Relationship Id="rId20" Type="http://schemas.openxmlformats.org/officeDocument/2006/relationships/customXml" Target="../ink/ink100.xml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11" Type="http://schemas.openxmlformats.org/officeDocument/2006/relationships/image" Target="../media/image104.png"/><Relationship Id="rId24" Type="http://schemas.openxmlformats.org/officeDocument/2006/relationships/customXml" Target="../ink/ink102.xml"/><Relationship Id="rId32" Type="http://schemas.openxmlformats.org/officeDocument/2006/relationships/customXml" Target="../ink/ink106.xml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23" Type="http://schemas.openxmlformats.org/officeDocument/2006/relationships/image" Target="../media/image110.png"/><Relationship Id="rId28" Type="http://schemas.openxmlformats.org/officeDocument/2006/relationships/customXml" Target="../ink/ink104.xml"/><Relationship Id="rId10" Type="http://schemas.openxmlformats.org/officeDocument/2006/relationships/customXml" Target="../ink/ink95.xml"/><Relationship Id="rId19" Type="http://schemas.openxmlformats.org/officeDocument/2006/relationships/image" Target="../media/image108.png"/><Relationship Id="rId31" Type="http://schemas.openxmlformats.org/officeDocument/2006/relationships/image" Target="../media/image114.png"/><Relationship Id="rId4" Type="http://schemas.openxmlformats.org/officeDocument/2006/relationships/customXml" Target="../ink/ink92.xml"/><Relationship Id="rId9" Type="http://schemas.openxmlformats.org/officeDocument/2006/relationships/image" Target="../media/image103.png"/><Relationship Id="rId14" Type="http://schemas.openxmlformats.org/officeDocument/2006/relationships/customXml" Target="../ink/ink97.xml"/><Relationship Id="rId22" Type="http://schemas.openxmlformats.org/officeDocument/2006/relationships/customXml" Target="../ink/ink101.xml"/><Relationship Id="rId27" Type="http://schemas.openxmlformats.org/officeDocument/2006/relationships/image" Target="../media/image112.png"/><Relationship Id="rId30" Type="http://schemas.openxmlformats.org/officeDocument/2006/relationships/customXml" Target="../ink/ink105.xml"/><Relationship Id="rId35" Type="http://schemas.openxmlformats.org/officeDocument/2006/relationships/image" Target="../media/image116.png"/><Relationship Id="rId8" Type="http://schemas.openxmlformats.org/officeDocument/2006/relationships/customXml" Target="../ink/ink9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.xml"/><Relationship Id="rId13" Type="http://schemas.openxmlformats.org/officeDocument/2006/relationships/image" Target="../media/image122.png"/><Relationship Id="rId18" Type="http://schemas.openxmlformats.org/officeDocument/2006/relationships/customXml" Target="../ink/ink116.xml"/><Relationship Id="rId3" Type="http://schemas.openxmlformats.org/officeDocument/2006/relationships/image" Target="../media/image117.png"/><Relationship Id="rId21" Type="http://schemas.openxmlformats.org/officeDocument/2006/relationships/image" Target="../media/image126.png"/><Relationship Id="rId7" Type="http://schemas.openxmlformats.org/officeDocument/2006/relationships/image" Target="../media/image119.png"/><Relationship Id="rId12" Type="http://schemas.openxmlformats.org/officeDocument/2006/relationships/customXml" Target="../ink/ink113.xml"/><Relationship Id="rId17" Type="http://schemas.openxmlformats.org/officeDocument/2006/relationships/image" Target="../media/image124.png"/><Relationship Id="rId25" Type="http://schemas.openxmlformats.org/officeDocument/2006/relationships/image" Target="../media/image128.png"/><Relationship Id="rId2" Type="http://schemas.openxmlformats.org/officeDocument/2006/relationships/customXml" Target="../ink/ink108.xml"/><Relationship Id="rId16" Type="http://schemas.openxmlformats.org/officeDocument/2006/relationships/customXml" Target="../ink/ink115.xml"/><Relationship Id="rId20" Type="http://schemas.openxmlformats.org/officeDocument/2006/relationships/customXml" Target="../ink/ink1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0.xml"/><Relationship Id="rId11" Type="http://schemas.openxmlformats.org/officeDocument/2006/relationships/image" Target="../media/image121.png"/><Relationship Id="rId24" Type="http://schemas.openxmlformats.org/officeDocument/2006/relationships/customXml" Target="../ink/ink119.xml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10" Type="http://schemas.openxmlformats.org/officeDocument/2006/relationships/customXml" Target="../ink/ink112.xml"/><Relationship Id="rId19" Type="http://schemas.openxmlformats.org/officeDocument/2006/relationships/image" Target="../media/image125.png"/><Relationship Id="rId4" Type="http://schemas.openxmlformats.org/officeDocument/2006/relationships/customXml" Target="../ink/ink109.xml"/><Relationship Id="rId9" Type="http://schemas.openxmlformats.org/officeDocument/2006/relationships/image" Target="../media/image120.png"/><Relationship Id="rId14" Type="http://schemas.openxmlformats.org/officeDocument/2006/relationships/customXml" Target="../ink/ink114.xml"/><Relationship Id="rId22" Type="http://schemas.openxmlformats.org/officeDocument/2006/relationships/customXml" Target="../ink/ink118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6.xml"/><Relationship Id="rId18" Type="http://schemas.openxmlformats.org/officeDocument/2006/relationships/image" Target="../media/image131.png"/><Relationship Id="rId26" Type="http://schemas.openxmlformats.org/officeDocument/2006/relationships/image" Target="../media/image135.png"/><Relationship Id="rId21" Type="http://schemas.openxmlformats.org/officeDocument/2006/relationships/customXml" Target="../ink/ink130.xml"/><Relationship Id="rId34" Type="http://schemas.openxmlformats.org/officeDocument/2006/relationships/image" Target="../media/image139.png"/><Relationship Id="rId7" Type="http://schemas.openxmlformats.org/officeDocument/2006/relationships/customXml" Target="../ink/ink123.xml"/><Relationship Id="rId12" Type="http://schemas.openxmlformats.org/officeDocument/2006/relationships/image" Target="../media/image128.png"/><Relationship Id="rId17" Type="http://schemas.openxmlformats.org/officeDocument/2006/relationships/customXml" Target="../ink/ink128.xml"/><Relationship Id="rId25" Type="http://schemas.openxmlformats.org/officeDocument/2006/relationships/customXml" Target="../ink/ink132.xml"/><Relationship Id="rId33" Type="http://schemas.openxmlformats.org/officeDocument/2006/relationships/customXml" Target="../ink/ink136.xml"/><Relationship Id="rId38" Type="http://schemas.openxmlformats.org/officeDocument/2006/relationships/image" Target="../media/image141.png"/><Relationship Id="rId2" Type="http://schemas.openxmlformats.org/officeDocument/2006/relationships/customXml" Target="../ink/ink120.xml"/><Relationship Id="rId16" Type="http://schemas.openxmlformats.org/officeDocument/2006/relationships/image" Target="../media/image130.png"/><Relationship Id="rId20" Type="http://schemas.openxmlformats.org/officeDocument/2006/relationships/image" Target="../media/image132.png"/><Relationship Id="rId29" Type="http://schemas.openxmlformats.org/officeDocument/2006/relationships/customXml" Target="../ink/ink1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customXml" Target="../ink/ink125.xml"/><Relationship Id="rId24" Type="http://schemas.openxmlformats.org/officeDocument/2006/relationships/image" Target="../media/image134.png"/><Relationship Id="rId32" Type="http://schemas.openxmlformats.org/officeDocument/2006/relationships/image" Target="../media/image138.png"/><Relationship Id="rId37" Type="http://schemas.openxmlformats.org/officeDocument/2006/relationships/customXml" Target="../ink/ink138.xml"/><Relationship Id="rId5" Type="http://schemas.openxmlformats.org/officeDocument/2006/relationships/customXml" Target="../ink/ink122.xml"/><Relationship Id="rId15" Type="http://schemas.openxmlformats.org/officeDocument/2006/relationships/customXml" Target="../ink/ink127.xml"/><Relationship Id="rId23" Type="http://schemas.openxmlformats.org/officeDocument/2006/relationships/customXml" Target="../ink/ink131.xml"/><Relationship Id="rId28" Type="http://schemas.openxmlformats.org/officeDocument/2006/relationships/image" Target="../media/image136.png"/><Relationship Id="rId36" Type="http://schemas.openxmlformats.org/officeDocument/2006/relationships/image" Target="../media/image140.png"/><Relationship Id="rId10" Type="http://schemas.openxmlformats.org/officeDocument/2006/relationships/image" Target="../media/image127.png"/><Relationship Id="rId19" Type="http://schemas.openxmlformats.org/officeDocument/2006/relationships/customXml" Target="../ink/ink129.xml"/><Relationship Id="rId31" Type="http://schemas.openxmlformats.org/officeDocument/2006/relationships/customXml" Target="../ink/ink135.xml"/><Relationship Id="rId4" Type="http://schemas.openxmlformats.org/officeDocument/2006/relationships/image" Target="../media/image117.png"/><Relationship Id="rId9" Type="http://schemas.openxmlformats.org/officeDocument/2006/relationships/customXml" Target="../ink/ink124.xml"/><Relationship Id="rId14" Type="http://schemas.openxmlformats.org/officeDocument/2006/relationships/image" Target="../media/image126.png"/><Relationship Id="rId22" Type="http://schemas.openxmlformats.org/officeDocument/2006/relationships/image" Target="../media/image133.png"/><Relationship Id="rId27" Type="http://schemas.openxmlformats.org/officeDocument/2006/relationships/customXml" Target="../ink/ink133.xml"/><Relationship Id="rId30" Type="http://schemas.openxmlformats.org/officeDocument/2006/relationships/image" Target="../media/image137.png"/><Relationship Id="rId35" Type="http://schemas.openxmlformats.org/officeDocument/2006/relationships/customXml" Target="../ink/ink137.xml"/><Relationship Id="rId8" Type="http://schemas.openxmlformats.org/officeDocument/2006/relationships/image" Target="../media/image125.png"/><Relationship Id="rId3" Type="http://schemas.openxmlformats.org/officeDocument/2006/relationships/customXml" Target="../ink/ink121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customXml" Target="../ink/ink147.xml"/><Relationship Id="rId26" Type="http://schemas.openxmlformats.org/officeDocument/2006/relationships/customXml" Target="../ink/ink151.xml"/><Relationship Id="rId39" Type="http://schemas.openxmlformats.org/officeDocument/2006/relationships/image" Target="../media/image150.png"/><Relationship Id="rId21" Type="http://schemas.openxmlformats.org/officeDocument/2006/relationships/image" Target="../media/image144.png"/><Relationship Id="rId34" Type="http://schemas.openxmlformats.org/officeDocument/2006/relationships/customXml" Target="../ink/ink155.xml"/><Relationship Id="rId7" Type="http://schemas.openxmlformats.org/officeDocument/2006/relationships/image" Target="../media/image123.png"/><Relationship Id="rId12" Type="http://schemas.openxmlformats.org/officeDocument/2006/relationships/customXml" Target="../ink/ink144.xml"/><Relationship Id="rId17" Type="http://schemas.openxmlformats.org/officeDocument/2006/relationships/image" Target="../media/image128.png"/><Relationship Id="rId25" Type="http://schemas.openxmlformats.org/officeDocument/2006/relationships/image" Target="../media/image131.png"/><Relationship Id="rId33" Type="http://schemas.openxmlformats.org/officeDocument/2006/relationships/image" Target="../media/image147.png"/><Relationship Id="rId38" Type="http://schemas.openxmlformats.org/officeDocument/2006/relationships/customXml" Target="../ink/ink157.xml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20" Type="http://schemas.openxmlformats.org/officeDocument/2006/relationships/customXml" Target="../ink/ink148.xml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1.xml"/><Relationship Id="rId11" Type="http://schemas.openxmlformats.org/officeDocument/2006/relationships/image" Target="../media/image124.png"/><Relationship Id="rId24" Type="http://schemas.openxmlformats.org/officeDocument/2006/relationships/customXml" Target="../ink/ink150.xml"/><Relationship Id="rId32" Type="http://schemas.openxmlformats.org/officeDocument/2006/relationships/customXml" Target="../ink/ink154.xml"/><Relationship Id="rId37" Type="http://schemas.openxmlformats.org/officeDocument/2006/relationships/image" Target="../media/image149.png"/><Relationship Id="rId5" Type="http://schemas.openxmlformats.org/officeDocument/2006/relationships/image" Target="../media/image118.png"/><Relationship Id="rId15" Type="http://schemas.openxmlformats.org/officeDocument/2006/relationships/image" Target="../media/image127.png"/><Relationship Id="rId23" Type="http://schemas.openxmlformats.org/officeDocument/2006/relationships/image" Target="../media/image145.png"/><Relationship Id="rId28" Type="http://schemas.openxmlformats.org/officeDocument/2006/relationships/customXml" Target="../ink/ink152.xml"/><Relationship Id="rId36" Type="http://schemas.openxmlformats.org/officeDocument/2006/relationships/customXml" Target="../ink/ink156.xml"/><Relationship Id="rId10" Type="http://schemas.openxmlformats.org/officeDocument/2006/relationships/customXml" Target="../ink/ink143.xml"/><Relationship Id="rId19" Type="http://schemas.openxmlformats.org/officeDocument/2006/relationships/image" Target="../media/image126.png"/><Relationship Id="rId31" Type="http://schemas.openxmlformats.org/officeDocument/2006/relationships/image" Target="../media/image146.png"/><Relationship Id="rId4" Type="http://schemas.openxmlformats.org/officeDocument/2006/relationships/customXml" Target="../ink/ink140.xml"/><Relationship Id="rId9" Type="http://schemas.openxmlformats.org/officeDocument/2006/relationships/image" Target="../media/image143.png"/><Relationship Id="rId14" Type="http://schemas.openxmlformats.org/officeDocument/2006/relationships/customXml" Target="../ink/ink145.xml"/><Relationship Id="rId22" Type="http://schemas.openxmlformats.org/officeDocument/2006/relationships/customXml" Target="../ink/ink149.xml"/><Relationship Id="rId27" Type="http://schemas.openxmlformats.org/officeDocument/2006/relationships/image" Target="../media/image133.png"/><Relationship Id="rId30" Type="http://schemas.openxmlformats.org/officeDocument/2006/relationships/customXml" Target="../ink/ink153.xml"/><Relationship Id="rId35" Type="http://schemas.openxmlformats.org/officeDocument/2006/relationships/image" Target="../media/image148.png"/><Relationship Id="rId8" Type="http://schemas.openxmlformats.org/officeDocument/2006/relationships/customXml" Target="../ink/ink142.xml"/><Relationship Id="rId3" Type="http://schemas.openxmlformats.org/officeDocument/2006/relationships/image" Target="../media/image1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Brendan Burns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Software Engineer, Microsoft Azure</a:t>
            </a:r>
          </a:p>
          <a:p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Co-founder Kubernetes</a:t>
            </a:r>
          </a:p>
        </p:txBody>
      </p:sp>
    </p:spTree>
    <p:extLst>
      <p:ext uri="{BB962C8B-B14F-4D97-AF65-F5344CB8AC3E}">
        <p14:creationId xmlns:p14="http://schemas.microsoft.com/office/powerpoint/2010/main" val="157246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on a beach&#10;&#10;Description automatically generated">
            <a:extLst>
              <a:ext uri="{FF2B5EF4-FFF2-40B4-BE49-F238E27FC236}">
                <a16:creationId xmlns:a16="http://schemas.microsoft.com/office/drawing/2014/main" id="{5402EC22-511A-4525-AE71-F603AC55D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4718" r="372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44B18-4AB8-45FA-9BBB-E0F20EA2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 care about your team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78178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44B18-4AB8-45FA-9BBB-E0F20EA2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This has happened before.</a:t>
            </a:r>
            <a:endParaRPr lang="en-US" sz="5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95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ware, gear, clock, car&#10;&#10;Description automatically generated">
            <a:extLst>
              <a:ext uri="{FF2B5EF4-FFF2-40B4-BE49-F238E27FC236}">
                <a16:creationId xmlns:a16="http://schemas.microsoft.com/office/drawing/2014/main" id="{234F625E-7344-454D-8A4D-E6337E160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947" b="1904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571C-B3E7-411A-A2D1-A40301AF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5260901"/>
            <a:ext cx="10572000" cy="77952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Building software is hard.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1594825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ware, gear, clock, car&#10;&#10;Description automatically generated">
            <a:extLst>
              <a:ext uri="{FF2B5EF4-FFF2-40B4-BE49-F238E27FC236}">
                <a16:creationId xmlns:a16="http://schemas.microsoft.com/office/drawing/2014/main" id="{234F625E-7344-454D-8A4D-E6337E160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947" b="19048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7571C-B3E7-411A-A2D1-A40301AFB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5260901"/>
            <a:ext cx="10572000" cy="77952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strike="sngStrike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accent6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Building software is hard.</a:t>
            </a:r>
            <a:endParaRPr lang="en-US" sz="6000" strike="sngStrike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89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close up of a hand&#10;&#10;Description automatically generated">
            <a:extLst>
              <a:ext uri="{FF2B5EF4-FFF2-40B4-BE49-F238E27FC236}">
                <a16:creationId xmlns:a16="http://schemas.microsoft.com/office/drawing/2014/main" id="{8EE2B5E3-1A1D-4BC6-A52E-3E8BB2988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126" b="126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8545F-59EC-4091-AF01-A9087AF0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Teams</a:t>
            </a:r>
            <a:r>
              <a:rPr lang="en-US" sz="5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building software is hard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5802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F5419B-BCBD-42A2-BFFF-781C60733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9B793-B61F-4E14-A364-1CA675E9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43467"/>
            <a:ext cx="10572000" cy="377673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Microservices are about scaling teams.</a:t>
            </a:r>
            <a:endParaRPr lang="en-US" sz="6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45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7E9A9-7907-464F-9C04-E9AB5695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The ideal team is 5-6 people</a:t>
            </a:r>
            <a:endParaRPr lang="en-US" sz="5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65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A762-E5AB-44A3-B55F-5D1D50DE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 can sit in one room.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DF7E49-40D4-44F2-A4E9-7F408866B10B}"/>
                  </a:ext>
                </a:extLst>
              </p14:cNvPr>
              <p14:cNvContentPartPr/>
              <p14:nvPr/>
            </p14:nvContentPartPr>
            <p14:xfrm>
              <a:off x="4211635" y="5092801"/>
              <a:ext cx="339300" cy="406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DF7E49-40D4-44F2-A4E9-7F408866B1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2565" y="5073704"/>
                <a:ext cx="377080" cy="444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59A1CD-0539-4831-8473-B726CA78A2CA}"/>
                  </a:ext>
                </a:extLst>
              </p14:cNvPr>
              <p14:cNvContentPartPr/>
              <p14:nvPr/>
            </p14:nvContentPartPr>
            <p14:xfrm>
              <a:off x="4976995" y="2555521"/>
              <a:ext cx="1007280" cy="51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59A1CD-0539-4831-8473-B726CA78A2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7915" y="2536428"/>
                <a:ext cx="1045080" cy="557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DB7E18-BFC6-448F-BDC2-23F95FF3D45A}"/>
                  </a:ext>
                </a:extLst>
              </p14:cNvPr>
              <p14:cNvContentPartPr/>
              <p14:nvPr/>
            </p14:nvContentPartPr>
            <p14:xfrm>
              <a:off x="4314235" y="4563961"/>
              <a:ext cx="431640" cy="6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DB7E18-BFC6-448F-BDC2-23F95FF3D4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95155" y="4544770"/>
                <a:ext cx="469440" cy="10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84DDD63-9BD6-4339-9173-903B8DD8B8C4}"/>
                  </a:ext>
                </a:extLst>
              </p14:cNvPr>
              <p14:cNvContentPartPr/>
              <p14:nvPr/>
            </p14:nvContentPartPr>
            <p14:xfrm>
              <a:off x="4529875" y="4183801"/>
              <a:ext cx="138960" cy="853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84DDD63-9BD6-4339-9173-903B8DD8B8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0795" y="4164713"/>
                <a:ext cx="176760" cy="89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CCB633-574B-4C15-A921-7A90BD11240A}"/>
                  </a:ext>
                </a:extLst>
              </p14:cNvPr>
              <p14:cNvContentPartPr/>
              <p14:nvPr/>
            </p14:nvContentPartPr>
            <p14:xfrm>
              <a:off x="4565875" y="5077681"/>
              <a:ext cx="77400" cy="236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CCB633-574B-4C15-A921-7A90BD1124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6795" y="5058572"/>
                <a:ext cx="115200" cy="274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9AA60FF-BAD2-4BAB-A689-57511F238866}"/>
                  </a:ext>
                </a:extLst>
              </p14:cNvPr>
              <p14:cNvContentPartPr/>
              <p14:nvPr/>
            </p14:nvContentPartPr>
            <p14:xfrm>
              <a:off x="5182555" y="2715001"/>
              <a:ext cx="36360" cy="190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9AA60FF-BAD2-4BAB-A689-57511F2388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3475" y="2695885"/>
                <a:ext cx="74160" cy="228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B5405F-5EC5-407C-8BA7-AF78DA15957A}"/>
                  </a:ext>
                </a:extLst>
              </p14:cNvPr>
              <p14:cNvContentPartPr/>
              <p14:nvPr/>
            </p14:nvContentPartPr>
            <p14:xfrm>
              <a:off x="5454715" y="2781601"/>
              <a:ext cx="118440" cy="16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B5405F-5EC5-407C-8BA7-AF78DA1595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35635" y="2762087"/>
                <a:ext cx="156240" cy="54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33F1C88-20A9-4301-AE58-A749E6EE91DA}"/>
                  </a:ext>
                </a:extLst>
              </p14:cNvPr>
              <p14:cNvContentPartPr/>
              <p14:nvPr/>
            </p14:nvContentPartPr>
            <p14:xfrm>
              <a:off x="5208115" y="2807161"/>
              <a:ext cx="138960" cy="16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33F1C88-20A9-4301-AE58-A749E6EE91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9035" y="2787647"/>
                <a:ext cx="176760" cy="54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60D6986-27EF-4D66-A9D4-BE815C20AE70}"/>
                  </a:ext>
                </a:extLst>
              </p14:cNvPr>
              <p14:cNvContentPartPr/>
              <p14:nvPr/>
            </p14:nvContentPartPr>
            <p14:xfrm>
              <a:off x="5336635" y="2740561"/>
              <a:ext cx="46440" cy="18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60D6986-27EF-4D66-A9D4-BE815C20AE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17555" y="2721444"/>
                <a:ext cx="84240" cy="223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793647-359E-4466-868A-3E5F73CFC911}"/>
                  </a:ext>
                </a:extLst>
              </p14:cNvPr>
              <p14:cNvContentPartPr/>
              <p14:nvPr/>
            </p14:nvContentPartPr>
            <p14:xfrm>
              <a:off x="5429155" y="2792041"/>
              <a:ext cx="123840" cy="154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793647-359E-4466-868A-3E5F73CFC9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10075" y="2772917"/>
                <a:ext cx="161640" cy="192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3E99D8-8B9E-4B1C-8675-C6B52E48131D}"/>
                  </a:ext>
                </a:extLst>
              </p14:cNvPr>
              <p14:cNvContentPartPr/>
              <p14:nvPr/>
            </p14:nvContentPartPr>
            <p14:xfrm>
              <a:off x="6312595" y="2555521"/>
              <a:ext cx="842580" cy="467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3E99D8-8B9E-4B1C-8675-C6B52E4813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93519" y="2536456"/>
                <a:ext cx="880372" cy="505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83870CF-1CAC-4323-BB72-71F98FDA7D30}"/>
                  </a:ext>
                </a:extLst>
              </p14:cNvPr>
              <p14:cNvContentPartPr/>
              <p14:nvPr/>
            </p14:nvContentPartPr>
            <p14:xfrm>
              <a:off x="6533455" y="2791861"/>
              <a:ext cx="92700" cy="207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83870CF-1CAC-4323-BB72-71F98FDA7D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14412" y="2772945"/>
                <a:ext cx="130427" cy="58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B3DEEA4-F939-4A1C-BFC5-826CAC6817D8}"/>
                  </a:ext>
                </a:extLst>
              </p14:cNvPr>
              <p14:cNvContentPartPr/>
              <p14:nvPr/>
            </p14:nvContentPartPr>
            <p14:xfrm>
              <a:off x="6533455" y="2694121"/>
              <a:ext cx="10440" cy="1953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B3DEEA4-F939-4A1C-BFC5-826CAC6817D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14375" y="2675059"/>
                <a:ext cx="48240" cy="233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006BBD-4E20-4CAA-BD76-AD4A15B167E9}"/>
                  </a:ext>
                </a:extLst>
              </p14:cNvPr>
              <p14:cNvContentPartPr/>
              <p14:nvPr/>
            </p14:nvContentPartPr>
            <p14:xfrm>
              <a:off x="6682495" y="2673601"/>
              <a:ext cx="20700" cy="180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006BBD-4E20-4CAA-BD76-AD4A15B167E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63579" y="2654559"/>
                <a:ext cx="58174" cy="217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08F7C5-CFD7-46E0-B2B6-5FF978D29856}"/>
                  </a:ext>
                </a:extLst>
              </p14:cNvPr>
              <p14:cNvContentPartPr/>
              <p14:nvPr/>
            </p14:nvContentPartPr>
            <p14:xfrm>
              <a:off x="5012995" y="3120721"/>
              <a:ext cx="216000" cy="293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08F7C5-CFD7-46E0-B2B6-5FF978D298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93915" y="3101618"/>
                <a:ext cx="253800" cy="33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A6B0970-630B-4A34-86B9-1E50E57092C5}"/>
                  </a:ext>
                </a:extLst>
              </p14:cNvPr>
              <p14:cNvContentPartPr/>
              <p14:nvPr/>
            </p14:nvContentPartPr>
            <p14:xfrm>
              <a:off x="6610495" y="3233581"/>
              <a:ext cx="220500" cy="256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A6B0970-630B-4A34-86B9-1E50E57092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91462" y="3214528"/>
                <a:ext cx="258208" cy="294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2322972-B429-4986-AF3F-B4E79E563C74}"/>
                  </a:ext>
                </a:extLst>
              </p14:cNvPr>
              <p14:cNvContentPartPr/>
              <p14:nvPr/>
            </p14:nvContentPartPr>
            <p14:xfrm>
              <a:off x="4396315" y="3505561"/>
              <a:ext cx="611640" cy="576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2322972-B429-4986-AF3F-B4E79E563C7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77235" y="3486469"/>
                <a:ext cx="649440" cy="61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DE45060-884B-4BEB-934B-CB7AF01CD092}"/>
                  </a:ext>
                </a:extLst>
              </p14:cNvPr>
              <p14:cNvContentPartPr/>
              <p14:nvPr/>
            </p14:nvContentPartPr>
            <p14:xfrm>
              <a:off x="6728935" y="3650101"/>
              <a:ext cx="559980" cy="488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DE45060-884B-4BEB-934B-CB7AF01CD09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09873" y="3631035"/>
                <a:ext cx="597744" cy="525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C4FE3C7-607F-4318-BF9A-DB7734BCF7A6}"/>
                  </a:ext>
                </a:extLst>
              </p14:cNvPr>
              <p14:cNvContentPartPr/>
              <p14:nvPr/>
            </p14:nvContentPartPr>
            <p14:xfrm>
              <a:off x="6631015" y="4507621"/>
              <a:ext cx="549540" cy="20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C4FE3C7-607F-4318-BF9A-DB7734BCF7A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11954" y="4488870"/>
                <a:ext cx="587303" cy="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2C938FA-C46C-43C1-AE35-F6FC1327547D}"/>
                  </a:ext>
                </a:extLst>
              </p14:cNvPr>
              <p14:cNvContentPartPr/>
              <p14:nvPr/>
            </p14:nvContentPartPr>
            <p14:xfrm>
              <a:off x="6713095" y="5139421"/>
              <a:ext cx="215460" cy="344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2C938FA-C46C-43C1-AE35-F6FC1327547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94063" y="5120361"/>
                <a:ext cx="253166" cy="381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7D566E1-A9D3-4601-81F1-3BB2E565E10C}"/>
                  </a:ext>
                </a:extLst>
              </p14:cNvPr>
              <p14:cNvContentPartPr/>
              <p14:nvPr/>
            </p14:nvContentPartPr>
            <p14:xfrm>
              <a:off x="6903535" y="4183981"/>
              <a:ext cx="87300" cy="1011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7D566E1-A9D3-4601-81F1-3BB2E565E10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84572" y="4164908"/>
                <a:ext cx="124868" cy="1049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3346F7D-4E0C-485F-BEB3-6EA02FD4103E}"/>
                  </a:ext>
                </a:extLst>
              </p14:cNvPr>
              <p14:cNvContentPartPr/>
              <p14:nvPr/>
            </p14:nvContentPartPr>
            <p14:xfrm>
              <a:off x="6949615" y="5124301"/>
              <a:ext cx="112860" cy="416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3346F7D-4E0C-485F-BEB3-6EA02FD4103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30626" y="5105237"/>
                <a:ext cx="150480" cy="45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5E4D0BB-9C09-4900-9FA8-872E9BE62711}"/>
                  </a:ext>
                </a:extLst>
              </p14:cNvPr>
              <p14:cNvContentPartPr/>
              <p14:nvPr/>
            </p14:nvContentPartPr>
            <p14:xfrm>
              <a:off x="6636235" y="2802121"/>
              <a:ext cx="56700" cy="5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5E4D0BB-9C09-4900-9FA8-872E9BE6271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17215" y="2783041"/>
                <a:ext cx="943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433CB61-A272-4D33-8460-2B5AE18E3284}"/>
                  </a:ext>
                </a:extLst>
              </p14:cNvPr>
              <p14:cNvContentPartPr/>
              <p14:nvPr/>
            </p14:nvContentPartPr>
            <p14:xfrm>
              <a:off x="6816055" y="2678821"/>
              <a:ext cx="138960" cy="30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433CB61-A272-4D33-8460-2B5AE18E328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96975" y="2659960"/>
                <a:ext cx="176760" cy="68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A1C519C-598D-4070-B057-73A2AA60132D}"/>
                  </a:ext>
                </a:extLst>
              </p14:cNvPr>
              <p14:cNvContentPartPr/>
              <p14:nvPr/>
            </p14:nvContentPartPr>
            <p14:xfrm>
              <a:off x="6852055" y="2694121"/>
              <a:ext cx="97740" cy="216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A1C519C-598D-4070-B057-73A2AA60132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33080" y="2675041"/>
                <a:ext cx="135332" cy="2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026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4745-3048-4B01-A547-4811203F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 can understand the code.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C68FD4E-8FB1-4383-BCED-BDE1261DC11A}"/>
                  </a:ext>
                </a:extLst>
              </p14:cNvPr>
              <p14:cNvContentPartPr/>
              <p14:nvPr/>
            </p14:nvContentPartPr>
            <p14:xfrm>
              <a:off x="5106775" y="2683441"/>
              <a:ext cx="1094400" cy="7810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C68FD4E-8FB1-4383-BCED-BDE1261DC1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7701" y="2664365"/>
                <a:ext cx="1132188" cy="818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7F2C11-4C00-4556-A517-70D2F6881D65}"/>
                  </a:ext>
                </a:extLst>
              </p14:cNvPr>
              <p14:cNvContentPartPr/>
              <p14:nvPr/>
            </p14:nvContentPartPr>
            <p14:xfrm>
              <a:off x="5317375" y="2935261"/>
              <a:ext cx="61740" cy="277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7F2C11-4C00-4556-A517-70D2F6881D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8350" y="2916206"/>
                <a:ext cx="99430" cy="315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641DF8-4D30-4367-82B8-812ED642C858}"/>
                  </a:ext>
                </a:extLst>
              </p14:cNvPr>
              <p14:cNvContentPartPr/>
              <p14:nvPr/>
            </p14:nvContentPartPr>
            <p14:xfrm>
              <a:off x="4597915" y="3715921"/>
              <a:ext cx="529200" cy="5859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641DF8-4D30-4367-82B8-812ED642C8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8848" y="3696847"/>
                <a:ext cx="566974" cy="623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24C1F3-86E0-4208-833B-586A810CD176}"/>
                  </a:ext>
                </a:extLst>
              </p14:cNvPr>
              <p14:cNvContentPartPr/>
              <p14:nvPr/>
            </p14:nvContentPartPr>
            <p14:xfrm>
              <a:off x="5183995" y="3541321"/>
              <a:ext cx="190080" cy="2518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24C1F3-86E0-4208-833B-586A810CD1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64951" y="3522255"/>
                <a:ext cx="227809" cy="289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EE5EE2-0F12-45E0-913E-9A67F631D63E}"/>
                  </a:ext>
                </a:extLst>
              </p14:cNvPr>
              <p14:cNvContentPartPr/>
              <p14:nvPr/>
            </p14:nvContentPartPr>
            <p14:xfrm>
              <a:off x="4531315" y="4543201"/>
              <a:ext cx="446760" cy="102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EE5EE2-0F12-45E0-913E-9A67F631D6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2250" y="4524450"/>
                <a:ext cx="484530" cy="4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CF7A5B-5055-497D-9970-B7AD8D69BBB4}"/>
                  </a:ext>
                </a:extLst>
              </p14:cNvPr>
              <p14:cNvContentPartPr/>
              <p14:nvPr/>
            </p14:nvContentPartPr>
            <p14:xfrm>
              <a:off x="4731475" y="4368241"/>
              <a:ext cx="107640" cy="5034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CF7A5B-5055-497D-9970-B7AD8D69BB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12459" y="4349168"/>
                <a:ext cx="145314" cy="54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9EF4978-A9C0-4C89-A96C-F370018E1BFB}"/>
                  </a:ext>
                </a:extLst>
              </p14:cNvPr>
              <p14:cNvContentPartPr/>
              <p14:nvPr/>
            </p14:nvContentPartPr>
            <p14:xfrm>
              <a:off x="4469755" y="4917961"/>
              <a:ext cx="262080" cy="3907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9EF4978-A9C0-4C89-A96C-F370018E1B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50701" y="4898890"/>
                <a:ext cx="299828" cy="428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3E539E6-A7EF-4DB4-8E13-8E82A9F2E7C3}"/>
                  </a:ext>
                </a:extLst>
              </p14:cNvPr>
              <p14:cNvContentPartPr/>
              <p14:nvPr/>
            </p14:nvContentPartPr>
            <p14:xfrm>
              <a:off x="4741915" y="4866841"/>
              <a:ext cx="97560" cy="3137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3E539E6-A7EF-4DB4-8E13-8E82A9F2E7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22905" y="4847772"/>
                <a:ext cx="135221" cy="35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D1A530-C40E-411B-A4AF-DEDB71CEFAB1}"/>
                  </a:ext>
                </a:extLst>
              </p14:cNvPr>
              <p14:cNvContentPartPr/>
              <p14:nvPr/>
            </p14:nvContentPartPr>
            <p14:xfrm>
              <a:off x="7315735" y="3834181"/>
              <a:ext cx="539640" cy="488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D1A530-C40E-411B-A4AF-DEDB71CEFAB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96655" y="3815101"/>
                <a:ext cx="5774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EEB6395-421B-496B-BF6E-EA8B207113CA}"/>
                  </a:ext>
                </a:extLst>
              </p14:cNvPr>
              <p14:cNvContentPartPr/>
              <p14:nvPr/>
            </p14:nvContentPartPr>
            <p14:xfrm>
              <a:off x="7418335" y="4378681"/>
              <a:ext cx="87480" cy="10121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EEB6395-421B-496B-BF6E-EA8B207113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99255" y="4359611"/>
                <a:ext cx="125280" cy="10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83B860F-D419-4AB6-9D1E-44DC5F41C196}"/>
                  </a:ext>
                </a:extLst>
              </p14:cNvPr>
              <p14:cNvContentPartPr/>
              <p14:nvPr/>
            </p14:nvContentPartPr>
            <p14:xfrm>
              <a:off x="7146175" y="3515761"/>
              <a:ext cx="169740" cy="216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83B860F-D419-4AB6-9D1E-44DC5F41C1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27115" y="3496713"/>
                <a:ext cx="207500" cy="253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EC6E067-37AA-4E11-81EB-CE3FF7D75F2F}"/>
                  </a:ext>
                </a:extLst>
              </p14:cNvPr>
              <p14:cNvContentPartPr/>
              <p14:nvPr/>
            </p14:nvContentPartPr>
            <p14:xfrm>
              <a:off x="7217995" y="4656061"/>
              <a:ext cx="524160" cy="30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EC6E067-37AA-4E11-81EB-CE3FF7D75F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98928" y="4637200"/>
                <a:ext cx="561934" cy="68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59F1894-9731-4BC9-B340-F092B36B1DFA}"/>
                  </a:ext>
                </a:extLst>
              </p14:cNvPr>
              <p14:cNvContentPartPr/>
              <p14:nvPr/>
            </p14:nvContentPartPr>
            <p14:xfrm>
              <a:off x="7233475" y="5257261"/>
              <a:ext cx="210600" cy="251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59F1894-9731-4BC9-B340-F092B36B1D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14428" y="5238208"/>
                <a:ext cx="248335" cy="289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6C0A9DB-4359-4D6A-B3FC-FD943AEC654F}"/>
                  </a:ext>
                </a:extLst>
              </p14:cNvPr>
              <p14:cNvContentPartPr/>
              <p14:nvPr/>
            </p14:nvContentPartPr>
            <p14:xfrm>
              <a:off x="7480075" y="5344741"/>
              <a:ext cx="128520" cy="267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6C0A9DB-4359-4D6A-B3FC-FD943AEC654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61048" y="5325687"/>
                <a:ext cx="166214" cy="304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1914E5-B98D-45FC-8921-1712C47BED32}"/>
                  </a:ext>
                </a:extLst>
              </p14:cNvPr>
              <p14:cNvContentPartPr/>
              <p14:nvPr/>
            </p14:nvContentPartPr>
            <p14:xfrm>
              <a:off x="6658015" y="2703961"/>
              <a:ext cx="976140" cy="5909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1914E5-B98D-45FC-8921-1712C47BED3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38939" y="2684898"/>
                <a:ext cx="1013933" cy="628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B182740-4A6F-4EC8-8134-92E3D75ED14A}"/>
                  </a:ext>
                </a:extLst>
              </p14:cNvPr>
              <p14:cNvContentPartPr/>
              <p14:nvPr/>
            </p14:nvContentPartPr>
            <p14:xfrm>
              <a:off x="5527975" y="2919781"/>
              <a:ext cx="442080" cy="3393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B182740-4A6F-4EC8-8134-92E3D75ED14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08895" y="2900731"/>
                <a:ext cx="479880" cy="3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9026FCE-BFA9-4BB7-85AC-7AA8AAD823A9}"/>
                  </a:ext>
                </a:extLst>
              </p14:cNvPr>
              <p14:cNvContentPartPr/>
              <p14:nvPr/>
            </p14:nvContentPartPr>
            <p14:xfrm>
              <a:off x="6951055" y="2873521"/>
              <a:ext cx="534420" cy="2982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9026FCE-BFA9-4BB7-85AC-7AA8AAD823A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31981" y="2854453"/>
                <a:ext cx="572207" cy="336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240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99FC-4F98-46A1-B152-6D42286E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 can understand the product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8B8382-11D7-4074-9932-CB3DAE22AB3C}"/>
                  </a:ext>
                </a:extLst>
              </p14:cNvPr>
              <p14:cNvContentPartPr/>
              <p14:nvPr/>
            </p14:nvContentPartPr>
            <p14:xfrm>
              <a:off x="4876420" y="2648986"/>
              <a:ext cx="940320" cy="6114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8B8382-11D7-4074-9932-CB3DAE22AB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7347" y="2629912"/>
                <a:ext cx="978106" cy="649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6DA0FD-FA65-46BF-96BC-C8188E08DF49}"/>
                  </a:ext>
                </a:extLst>
              </p14:cNvPr>
              <p14:cNvContentPartPr/>
              <p14:nvPr/>
            </p14:nvContentPartPr>
            <p14:xfrm>
              <a:off x="4830520" y="3450346"/>
              <a:ext cx="154080" cy="21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6DA0FD-FA65-46BF-96BC-C8188E08DF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1484" y="3431299"/>
                <a:ext cx="191792" cy="248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E47E4F-2B31-4DFE-ABF6-90BC98344C34}"/>
                  </a:ext>
                </a:extLst>
              </p14:cNvPr>
              <p14:cNvContentPartPr/>
              <p14:nvPr/>
            </p14:nvContentPartPr>
            <p14:xfrm>
              <a:off x="4311400" y="3676426"/>
              <a:ext cx="657720" cy="508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E47E4F-2B31-4DFE-ABF6-90BC98344C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92330" y="3657360"/>
                <a:ext cx="695499" cy="546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3DCCD5-FBBA-42A6-AE21-DCF7361C9401}"/>
                  </a:ext>
                </a:extLst>
              </p14:cNvPr>
              <p14:cNvContentPartPr/>
              <p14:nvPr/>
            </p14:nvContentPartPr>
            <p14:xfrm>
              <a:off x="5159020" y="2859586"/>
              <a:ext cx="107640" cy="1287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3DCCD5-FBBA-42A6-AE21-DCF7361C94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0004" y="2840533"/>
                <a:ext cx="145314" cy="16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C00E82A-8DC1-44EC-8434-EAC97A498691}"/>
                  </a:ext>
                </a:extLst>
              </p14:cNvPr>
              <p14:cNvContentPartPr/>
              <p14:nvPr/>
            </p14:nvContentPartPr>
            <p14:xfrm>
              <a:off x="5374840" y="2803066"/>
              <a:ext cx="123480" cy="1747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C00E82A-8DC1-44EC-8434-EAC97A4986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55760" y="2784045"/>
                <a:ext cx="161280" cy="212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2A9DC3C-BAD1-4E44-918B-3F973C652BC3}"/>
                  </a:ext>
                </a:extLst>
              </p14:cNvPr>
              <p14:cNvContentPartPr/>
              <p14:nvPr/>
            </p14:nvContentPartPr>
            <p14:xfrm>
              <a:off x="5220760" y="3121486"/>
              <a:ext cx="10440" cy="1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2A9DC3C-BAD1-4E44-918B-3F973C652B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01680" y="3111946"/>
                <a:ext cx="482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61A7346-0C88-4593-8937-D03E0ED46795}"/>
                  </a:ext>
                </a:extLst>
              </p14:cNvPr>
              <p14:cNvContentPartPr/>
              <p14:nvPr/>
            </p14:nvContentPartPr>
            <p14:xfrm>
              <a:off x="5395360" y="3100966"/>
              <a:ext cx="25920" cy="156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61A7346-0C88-4593-8937-D03E0ED467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76280" y="3082103"/>
                <a:ext cx="63720" cy="5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BA66EC-5BA0-439C-89A9-BD8B63A3B230}"/>
                  </a:ext>
                </a:extLst>
              </p14:cNvPr>
              <p14:cNvContentPartPr/>
              <p14:nvPr/>
            </p14:nvContentPartPr>
            <p14:xfrm>
              <a:off x="4244800" y="4498306"/>
              <a:ext cx="385560" cy="2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BA66EC-5BA0-439C-89A9-BD8B63A3B2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25738" y="4479491"/>
                <a:ext cx="423325" cy="62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8A4CBA1-ADA5-4390-897B-D441E121E3E8}"/>
                  </a:ext>
                </a:extLst>
              </p14:cNvPr>
              <p14:cNvContentPartPr/>
              <p14:nvPr/>
            </p14:nvContentPartPr>
            <p14:xfrm>
              <a:off x="4388440" y="4272226"/>
              <a:ext cx="107640" cy="708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8A4CBA1-ADA5-4390-897B-D441E121E3E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9424" y="4253156"/>
                <a:ext cx="145314" cy="746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338885E-B09D-4DAB-9CB3-EC3E448A456D}"/>
                  </a:ext>
                </a:extLst>
              </p14:cNvPr>
              <p14:cNvContentPartPr/>
              <p14:nvPr/>
            </p14:nvContentPartPr>
            <p14:xfrm>
              <a:off x="4085320" y="5012026"/>
              <a:ext cx="318600" cy="375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338885E-B09D-4DAB-9CB3-EC3E448A456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66262" y="4992964"/>
                <a:ext cx="356357" cy="412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6A9F1FF-2382-4E94-98F6-AB63FA92BBFE}"/>
                  </a:ext>
                </a:extLst>
              </p14:cNvPr>
              <p14:cNvContentPartPr/>
              <p14:nvPr/>
            </p14:nvContentPartPr>
            <p14:xfrm>
              <a:off x="4342360" y="5022466"/>
              <a:ext cx="174600" cy="318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6A9F1FF-2382-4E94-98F6-AB63FA92BBF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23319" y="5003408"/>
                <a:ext cx="212322" cy="356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606661-4DCB-4F2A-BB22-00D113499D43}"/>
                  </a:ext>
                </a:extLst>
              </p14:cNvPr>
              <p14:cNvContentPartPr/>
              <p14:nvPr/>
            </p14:nvContentPartPr>
            <p14:xfrm>
              <a:off x="5210320" y="3111226"/>
              <a:ext cx="15660" cy="25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606661-4DCB-4F2A-BB22-00D113499D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91457" y="3092146"/>
                <a:ext cx="5303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D3897FD-723E-487A-8CAD-6FE07100CC43}"/>
                  </a:ext>
                </a:extLst>
              </p14:cNvPr>
              <p14:cNvContentPartPr/>
              <p14:nvPr/>
            </p14:nvContentPartPr>
            <p14:xfrm>
              <a:off x="6222460" y="3840766"/>
              <a:ext cx="590940" cy="503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D3897FD-723E-487A-8CAD-6FE07100CC4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03386" y="3821686"/>
                <a:ext cx="628728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F6D6CF-60FE-4441-9009-85886664E578}"/>
                  </a:ext>
                </a:extLst>
              </p14:cNvPr>
              <p14:cNvContentPartPr/>
              <p14:nvPr/>
            </p14:nvContentPartPr>
            <p14:xfrm>
              <a:off x="6314800" y="4380046"/>
              <a:ext cx="164520" cy="678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F6D6CF-60FE-4441-9009-85886664E5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95720" y="4360966"/>
                <a:ext cx="20232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9BAA294-595D-4692-BB2F-4BE24441ED42}"/>
                  </a:ext>
                </a:extLst>
              </p14:cNvPr>
              <p14:cNvContentPartPr/>
              <p14:nvPr/>
            </p14:nvContentPartPr>
            <p14:xfrm>
              <a:off x="6063160" y="5089066"/>
              <a:ext cx="236520" cy="3393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9BAA294-595D-4692-BB2F-4BE24441ED4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44080" y="5069996"/>
                <a:ext cx="274320" cy="3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890AD29-6E65-41A5-AC80-713245032D0D}"/>
                  </a:ext>
                </a:extLst>
              </p14:cNvPr>
              <p14:cNvContentPartPr/>
              <p14:nvPr/>
            </p14:nvContentPartPr>
            <p14:xfrm>
              <a:off x="6356020" y="5104366"/>
              <a:ext cx="108000" cy="257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890AD29-6E65-41A5-AC80-713245032D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37003" y="5085286"/>
                <a:ext cx="145674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64F7EC2-C2F7-4256-AD0B-B40A987A8B56}"/>
                  </a:ext>
                </a:extLst>
              </p14:cNvPr>
              <p14:cNvContentPartPr/>
              <p14:nvPr/>
            </p14:nvContentPartPr>
            <p14:xfrm>
              <a:off x="6371320" y="3414346"/>
              <a:ext cx="77220" cy="1902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64F7EC2-C2F7-4256-AD0B-B40A987A8B5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52284" y="3395284"/>
                <a:ext cx="114932" cy="228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3157789-CD8A-4E26-9F40-2886A4671FC7}"/>
                  </a:ext>
                </a:extLst>
              </p14:cNvPr>
              <p14:cNvContentPartPr/>
              <p14:nvPr/>
            </p14:nvContentPartPr>
            <p14:xfrm>
              <a:off x="6170980" y="4585606"/>
              <a:ext cx="457380" cy="156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3157789-CD8A-4E26-9F40-2886A4671FC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51922" y="4566743"/>
                <a:ext cx="495135" cy="53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B5A406-519C-425A-B573-98BE96BF945F}"/>
                  </a:ext>
                </a:extLst>
              </p14:cNvPr>
              <p14:cNvContentPartPr/>
              <p14:nvPr/>
            </p14:nvContentPartPr>
            <p14:xfrm>
              <a:off x="6176200" y="2499946"/>
              <a:ext cx="883800" cy="786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B5A406-519C-425A-B573-98BE96BF94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57120" y="2480866"/>
                <a:ext cx="92160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F284F6D-0EFF-4A39-98F3-C0B46A3117FE}"/>
                  </a:ext>
                </a:extLst>
              </p14:cNvPr>
              <p14:cNvContentPartPr/>
              <p14:nvPr/>
            </p14:nvContentPartPr>
            <p14:xfrm>
              <a:off x="6463840" y="2715766"/>
              <a:ext cx="400860" cy="3853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F284F6D-0EFF-4A39-98F3-C0B46A3117F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44786" y="2696713"/>
                <a:ext cx="438609" cy="423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2DB611B-35D9-4B76-B3AB-DFEFF30288F7}"/>
                  </a:ext>
                </a:extLst>
              </p14:cNvPr>
              <p14:cNvContentPartPr/>
              <p14:nvPr/>
            </p14:nvContentPartPr>
            <p14:xfrm>
              <a:off x="6602620" y="2803066"/>
              <a:ext cx="185040" cy="159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2DB611B-35D9-4B76-B3AB-DFEFF30288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83577" y="2783986"/>
                <a:ext cx="222767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20B998-6B88-449D-81A1-C24AEB7EEC61}"/>
                  </a:ext>
                </a:extLst>
              </p14:cNvPr>
              <p14:cNvContentPartPr/>
              <p14:nvPr/>
            </p14:nvContentPartPr>
            <p14:xfrm>
              <a:off x="6643660" y="2828806"/>
              <a:ext cx="72180" cy="1182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20B998-6B88-449D-81A1-C24AEB7EEC6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24627" y="2809755"/>
                <a:ext cx="109886" cy="1560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93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sitting, covered, person&#10;&#10;Description automatically generated">
            <a:extLst>
              <a:ext uri="{FF2B5EF4-FFF2-40B4-BE49-F238E27FC236}">
                <a16:creationId xmlns:a16="http://schemas.microsoft.com/office/drawing/2014/main" id="{8BF7598A-2618-4D7F-BB27-8BE615E8B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7EC69-62EA-45E7-BF0E-D39924DE0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Why do I care about microservices?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3270369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144A-C6FD-435B-9A69-4F22B54B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 can understand each other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5DF4F7-9184-4F49-BCC0-CD8CF0E44757}"/>
                  </a:ext>
                </a:extLst>
              </p14:cNvPr>
              <p14:cNvContentPartPr/>
              <p14:nvPr/>
            </p14:nvContentPartPr>
            <p14:xfrm>
              <a:off x="4211635" y="5092801"/>
              <a:ext cx="339300" cy="406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5DF4F7-9184-4F49-BCC0-CD8CF0E447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2565" y="5073704"/>
                <a:ext cx="377080" cy="444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8465D4-7DF4-440C-B7A2-5DC4AA3C56AB}"/>
                  </a:ext>
                </a:extLst>
              </p14:cNvPr>
              <p14:cNvContentPartPr/>
              <p14:nvPr/>
            </p14:nvContentPartPr>
            <p14:xfrm>
              <a:off x="4976995" y="2555521"/>
              <a:ext cx="1007280" cy="51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8465D4-7DF4-440C-B7A2-5DC4AA3C56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7915" y="2536428"/>
                <a:ext cx="1045080" cy="557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2401109-28CC-4AEC-B490-B2832E0A540A}"/>
                  </a:ext>
                </a:extLst>
              </p14:cNvPr>
              <p14:cNvContentPartPr/>
              <p14:nvPr/>
            </p14:nvContentPartPr>
            <p14:xfrm>
              <a:off x="4314235" y="4563961"/>
              <a:ext cx="431640" cy="6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2401109-28CC-4AEC-B490-B2832E0A54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95155" y="4544770"/>
                <a:ext cx="469440" cy="10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A5FCEE0-2AE4-457E-8E30-4A3421AE58A6}"/>
                  </a:ext>
                </a:extLst>
              </p14:cNvPr>
              <p14:cNvContentPartPr/>
              <p14:nvPr/>
            </p14:nvContentPartPr>
            <p14:xfrm>
              <a:off x="4529875" y="4183801"/>
              <a:ext cx="138960" cy="853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A5FCEE0-2AE4-457E-8E30-4A3421AE58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0795" y="4164713"/>
                <a:ext cx="176760" cy="891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300B8F-DA10-4980-B94D-FF98B84D4292}"/>
                  </a:ext>
                </a:extLst>
              </p14:cNvPr>
              <p14:cNvContentPartPr/>
              <p14:nvPr/>
            </p14:nvContentPartPr>
            <p14:xfrm>
              <a:off x="4565875" y="5077681"/>
              <a:ext cx="77400" cy="236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300B8F-DA10-4980-B94D-FF98B84D42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6795" y="5058572"/>
                <a:ext cx="115200" cy="2747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309271E-8121-46AD-BA5E-9848B3CC2C3D}"/>
                  </a:ext>
                </a:extLst>
              </p14:cNvPr>
              <p14:cNvContentPartPr/>
              <p14:nvPr/>
            </p14:nvContentPartPr>
            <p14:xfrm>
              <a:off x="6312595" y="2555521"/>
              <a:ext cx="842580" cy="467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309271E-8121-46AD-BA5E-9848B3CC2C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93519" y="2536456"/>
                <a:ext cx="880372" cy="505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B9CF3C3-1A60-45B2-9442-150BF568B07A}"/>
                  </a:ext>
                </a:extLst>
              </p14:cNvPr>
              <p14:cNvContentPartPr/>
              <p14:nvPr/>
            </p14:nvContentPartPr>
            <p14:xfrm>
              <a:off x="5012995" y="3120721"/>
              <a:ext cx="216000" cy="293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B9CF3C3-1A60-45B2-9442-150BF568B0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93915" y="3101618"/>
                <a:ext cx="253800" cy="331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83791FF-367C-4928-9D5A-7859ECDDB3CE}"/>
                  </a:ext>
                </a:extLst>
              </p14:cNvPr>
              <p14:cNvContentPartPr/>
              <p14:nvPr/>
            </p14:nvContentPartPr>
            <p14:xfrm>
              <a:off x="6610495" y="3233581"/>
              <a:ext cx="220500" cy="256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83791FF-367C-4928-9D5A-7859ECDDB3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1462" y="3214528"/>
                <a:ext cx="258208" cy="294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A3948E2-5AF0-4C8D-A725-0B4632926DB1}"/>
                  </a:ext>
                </a:extLst>
              </p14:cNvPr>
              <p14:cNvContentPartPr/>
              <p14:nvPr/>
            </p14:nvContentPartPr>
            <p14:xfrm>
              <a:off x="4396315" y="3505561"/>
              <a:ext cx="611640" cy="576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A3948E2-5AF0-4C8D-A725-0B4632926DB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77235" y="3486469"/>
                <a:ext cx="649440" cy="61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1FE7C4D-95CF-47EC-92CA-0E8B356048C6}"/>
                  </a:ext>
                </a:extLst>
              </p14:cNvPr>
              <p14:cNvContentPartPr/>
              <p14:nvPr/>
            </p14:nvContentPartPr>
            <p14:xfrm>
              <a:off x="6728935" y="3650101"/>
              <a:ext cx="559980" cy="488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1FE7C4D-95CF-47EC-92CA-0E8B356048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09873" y="3631035"/>
                <a:ext cx="597744" cy="525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F8E9338-2D18-4310-8E89-C9C93EACDB08}"/>
                  </a:ext>
                </a:extLst>
              </p14:cNvPr>
              <p14:cNvContentPartPr/>
              <p14:nvPr/>
            </p14:nvContentPartPr>
            <p14:xfrm>
              <a:off x="6631015" y="4507621"/>
              <a:ext cx="549540" cy="20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F8E9338-2D18-4310-8E89-C9C93EACDB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11954" y="4488870"/>
                <a:ext cx="587303" cy="5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6C7391A-0296-4742-90AA-FF724F894F31}"/>
                  </a:ext>
                </a:extLst>
              </p14:cNvPr>
              <p14:cNvContentPartPr/>
              <p14:nvPr/>
            </p14:nvContentPartPr>
            <p14:xfrm>
              <a:off x="6713095" y="5139421"/>
              <a:ext cx="215460" cy="344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6C7391A-0296-4742-90AA-FF724F894F3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94063" y="5120361"/>
                <a:ext cx="253166" cy="381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5B20994-911C-428E-A62D-61C607B9F0CF}"/>
                  </a:ext>
                </a:extLst>
              </p14:cNvPr>
              <p14:cNvContentPartPr/>
              <p14:nvPr/>
            </p14:nvContentPartPr>
            <p14:xfrm>
              <a:off x="6903535" y="4183981"/>
              <a:ext cx="87300" cy="1011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5B20994-911C-428E-A62D-61C607B9F0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84572" y="4164908"/>
                <a:ext cx="124868" cy="1049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AA8AFC4-E519-4BCD-B580-C05C36D3E3B6}"/>
                  </a:ext>
                </a:extLst>
              </p14:cNvPr>
              <p14:cNvContentPartPr/>
              <p14:nvPr/>
            </p14:nvContentPartPr>
            <p14:xfrm>
              <a:off x="6949615" y="5124301"/>
              <a:ext cx="112860" cy="416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AA8AFC4-E519-4BCD-B580-C05C36D3E3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30626" y="5105237"/>
                <a:ext cx="150480" cy="453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280B9FE-5D24-4DC2-A59C-D7FADAA9DE33}"/>
                  </a:ext>
                </a:extLst>
              </p14:cNvPr>
              <p14:cNvContentPartPr/>
              <p14:nvPr/>
            </p14:nvContentPartPr>
            <p14:xfrm>
              <a:off x="6636235" y="2802121"/>
              <a:ext cx="56700" cy="5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280B9FE-5D24-4DC2-A59C-D7FADAA9DE3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17215" y="2783041"/>
                <a:ext cx="94380" cy="432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Graphic 19" descr="Thumbs up sign">
            <a:extLst>
              <a:ext uri="{FF2B5EF4-FFF2-40B4-BE49-F238E27FC236}">
                <a16:creationId xmlns:a16="http://schemas.microsoft.com/office/drawing/2014/main" id="{F6C82DEC-1D4C-48F2-8712-6308608D328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28995" y="2614342"/>
            <a:ext cx="450000" cy="450000"/>
          </a:xfrm>
          <a:prstGeom prst="rect">
            <a:avLst/>
          </a:prstGeom>
        </p:spPr>
      </p:pic>
      <p:pic>
        <p:nvPicPr>
          <p:cNvPr id="22" name="Graphic 21" descr="Thumbs up sign">
            <a:extLst>
              <a:ext uri="{FF2B5EF4-FFF2-40B4-BE49-F238E27FC236}">
                <a16:creationId xmlns:a16="http://schemas.microsoft.com/office/drawing/2014/main" id="{3656175A-930F-4171-B70C-EADA1D3B729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6538405" y="2562955"/>
            <a:ext cx="467640" cy="4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2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00DE-AFA9-411A-BD71-4538874E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 are all on the same team.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828C56-CD30-4377-8033-AB2C0676001C}"/>
                  </a:ext>
                </a:extLst>
              </p14:cNvPr>
              <p14:cNvContentPartPr/>
              <p14:nvPr/>
            </p14:nvContentPartPr>
            <p14:xfrm>
              <a:off x="4480855" y="3625861"/>
              <a:ext cx="667980" cy="85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828C56-CD30-4377-8033-AB2C067600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1780" y="3606789"/>
                <a:ext cx="705770" cy="89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287E43-707C-4BBB-8FD8-FFE9E36F26F8}"/>
                  </a:ext>
                </a:extLst>
              </p14:cNvPr>
              <p14:cNvContentPartPr/>
              <p14:nvPr/>
            </p14:nvContentPartPr>
            <p14:xfrm>
              <a:off x="4614415" y="3060661"/>
              <a:ext cx="565200" cy="49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287E43-707C-4BBB-8FD8-FFE9E36F26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5347" y="3041595"/>
                <a:ext cx="602976" cy="530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6594AA-BAFE-4D30-A4A5-090C5D1618F1}"/>
                  </a:ext>
                </a:extLst>
              </p14:cNvPr>
              <p14:cNvContentPartPr/>
              <p14:nvPr/>
            </p14:nvContentPartPr>
            <p14:xfrm>
              <a:off x="5205175" y="2927101"/>
              <a:ext cx="390600" cy="9761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6594AA-BAFE-4D30-A4A5-090C5D1618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6113" y="2908025"/>
                <a:ext cx="428365" cy="1013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533B70A-02E3-47F5-854E-E68E02EE16A9}"/>
                  </a:ext>
                </a:extLst>
              </p14:cNvPr>
              <p14:cNvContentPartPr/>
              <p14:nvPr/>
            </p14:nvContentPartPr>
            <p14:xfrm>
              <a:off x="6792595" y="3528121"/>
              <a:ext cx="30960" cy="9916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533B70A-02E3-47F5-854E-E68E02EE16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73515" y="3509044"/>
                <a:ext cx="68760" cy="1029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77F2E4F-EB0F-4383-8817-45998354BAF4}"/>
                  </a:ext>
                </a:extLst>
              </p14:cNvPr>
              <p14:cNvContentPartPr/>
              <p14:nvPr/>
            </p14:nvContentPartPr>
            <p14:xfrm>
              <a:off x="6515035" y="4504081"/>
              <a:ext cx="257040" cy="375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77F2E4F-EB0F-4383-8817-45998354BA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95955" y="4485019"/>
                <a:ext cx="294840" cy="412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137BDB0-0672-4DE8-AB1B-80AAEBE1D131}"/>
                  </a:ext>
                </a:extLst>
              </p14:cNvPr>
              <p14:cNvContentPartPr/>
              <p14:nvPr/>
            </p14:nvContentPartPr>
            <p14:xfrm>
              <a:off x="6443215" y="3959581"/>
              <a:ext cx="683460" cy="977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137BDB0-0672-4DE8-AB1B-80AAEBE1D1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4140" y="3940536"/>
                <a:ext cx="721250" cy="135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BD55AA3-D6AF-405B-96B2-02503DB1B3E6}"/>
                  </a:ext>
                </a:extLst>
              </p14:cNvPr>
              <p14:cNvContentPartPr/>
              <p14:nvPr/>
            </p14:nvContentPartPr>
            <p14:xfrm>
              <a:off x="6802855" y="4504081"/>
              <a:ext cx="144000" cy="277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BD55AA3-D6AF-405B-96B2-02503DB1B3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83775" y="4485001"/>
                <a:ext cx="181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58608A-0295-4112-8444-85438AC339E6}"/>
                  </a:ext>
                </a:extLst>
              </p14:cNvPr>
              <p14:cNvContentPartPr/>
              <p14:nvPr/>
            </p14:nvContentPartPr>
            <p14:xfrm>
              <a:off x="7157275" y="3142921"/>
              <a:ext cx="308340" cy="7810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58608A-0295-4112-8444-85438AC339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38206" y="3123845"/>
                <a:ext cx="346118" cy="818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F3E9617-D213-4EC0-9274-5EA2FBDC12C0}"/>
                  </a:ext>
                </a:extLst>
              </p14:cNvPr>
              <p14:cNvContentPartPr/>
              <p14:nvPr/>
            </p14:nvContentPartPr>
            <p14:xfrm>
              <a:off x="4501375" y="4509301"/>
              <a:ext cx="297720" cy="334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F3E9617-D213-4EC0-9274-5EA2FBDC12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82318" y="4490242"/>
                <a:ext cx="335474" cy="371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87438A8-EBE2-400F-9681-A896563F4934}"/>
                  </a:ext>
                </a:extLst>
              </p14:cNvPr>
              <p14:cNvContentPartPr/>
              <p14:nvPr/>
            </p14:nvContentPartPr>
            <p14:xfrm>
              <a:off x="4804495" y="4504261"/>
              <a:ext cx="138600" cy="246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87438A8-EBE2-400F-9681-A896563F493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85464" y="4485209"/>
                <a:ext cx="176302" cy="284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1E9D429-D86D-4867-B91B-030B2F92CFF1}"/>
                  </a:ext>
                </a:extLst>
              </p14:cNvPr>
              <p14:cNvContentPartPr/>
              <p14:nvPr/>
            </p14:nvContentPartPr>
            <p14:xfrm>
              <a:off x="5492815" y="2937361"/>
              <a:ext cx="2460780" cy="5139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1E9D429-D86D-4867-B91B-030B2F92CFF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73736" y="2918288"/>
                <a:ext cx="2498577" cy="5516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7303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DCC7BA-3740-47E1-91B9-62693813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CEFA49-6B2F-4FE6-B6AF-31D49E68C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40086" y="40084"/>
            <a:ext cx="6858002" cy="6777832"/>
          </a:xfrm>
          <a:custGeom>
            <a:avLst/>
            <a:gdLst>
              <a:gd name="connsiteX0" fmla="*/ 6858001 w 6858002"/>
              <a:gd name="connsiteY0" fmla="*/ 4666984 h 6777832"/>
              <a:gd name="connsiteX1" fmla="*/ 3829243 w 6858002"/>
              <a:gd name="connsiteY1" fmla="*/ 6654602 h 6777832"/>
              <a:gd name="connsiteX2" fmla="*/ 3827370 w 6858002"/>
              <a:gd name="connsiteY2" fmla="*/ 6656146 h 6777832"/>
              <a:gd name="connsiteX3" fmla="*/ 3824584 w 6858002"/>
              <a:gd name="connsiteY3" fmla="*/ 6657658 h 6777832"/>
              <a:gd name="connsiteX4" fmla="*/ 3798694 w 6858002"/>
              <a:gd name="connsiteY4" fmla="*/ 6674649 h 6777832"/>
              <a:gd name="connsiteX5" fmla="*/ 3785012 w 6858002"/>
              <a:gd name="connsiteY5" fmla="*/ 6679138 h 6777832"/>
              <a:gd name="connsiteX6" fmla="*/ 3706340 w 6858002"/>
              <a:gd name="connsiteY6" fmla="*/ 6721839 h 6777832"/>
              <a:gd name="connsiteX7" fmla="*/ 3428999 w 6858002"/>
              <a:gd name="connsiteY7" fmla="*/ 6777832 h 6777832"/>
              <a:gd name="connsiteX8" fmla="*/ 3151659 w 6858002"/>
              <a:gd name="connsiteY8" fmla="*/ 6721839 h 6777832"/>
              <a:gd name="connsiteX9" fmla="*/ 3072997 w 6858002"/>
              <a:gd name="connsiteY9" fmla="*/ 6679143 h 6777832"/>
              <a:gd name="connsiteX10" fmla="*/ 3059299 w 6858002"/>
              <a:gd name="connsiteY10" fmla="*/ 6674649 h 6777832"/>
              <a:gd name="connsiteX11" fmla="*/ 3033384 w 6858002"/>
              <a:gd name="connsiteY11" fmla="*/ 6657642 h 6777832"/>
              <a:gd name="connsiteX12" fmla="*/ 3030628 w 6858002"/>
              <a:gd name="connsiteY12" fmla="*/ 6656146 h 6777832"/>
              <a:gd name="connsiteX13" fmla="*/ 3028776 w 6858002"/>
              <a:gd name="connsiteY13" fmla="*/ 6654618 h 6777832"/>
              <a:gd name="connsiteX14" fmla="*/ 1 w 6858002"/>
              <a:gd name="connsiteY14" fmla="*/ 4666984 h 6777832"/>
              <a:gd name="connsiteX15" fmla="*/ 6858002 w 6858002"/>
              <a:gd name="connsiteY15" fmla="*/ 0 h 6777832"/>
              <a:gd name="connsiteX16" fmla="*/ 6858002 w 6858002"/>
              <a:gd name="connsiteY16" fmla="*/ 1570616 h 6777832"/>
              <a:gd name="connsiteX17" fmla="*/ 6858001 w 6858002"/>
              <a:gd name="connsiteY17" fmla="*/ 1570616 h 6777832"/>
              <a:gd name="connsiteX18" fmla="*/ 6858001 w 6858002"/>
              <a:gd name="connsiteY18" fmla="*/ 4666983 h 6777832"/>
              <a:gd name="connsiteX19" fmla="*/ 0 w 6858002"/>
              <a:gd name="connsiteY19" fmla="*/ 4666983 h 6777832"/>
              <a:gd name="connsiteX20" fmla="*/ 0 w 6858002"/>
              <a:gd name="connsiteY20" fmla="*/ 595217 h 6777832"/>
              <a:gd name="connsiteX21" fmla="*/ 1 w 6858002"/>
              <a:gd name="connsiteY21" fmla="*/ 595217 h 6777832"/>
              <a:gd name="connsiteX22" fmla="*/ 1 w 6858002"/>
              <a:gd name="connsiteY22" fmla="*/ 0 h 67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2" h="6777832">
                <a:moveTo>
                  <a:pt x="6858001" y="4666984"/>
                </a:moveTo>
                <a:lnTo>
                  <a:pt x="3829243" y="6654602"/>
                </a:lnTo>
                <a:lnTo>
                  <a:pt x="3827370" y="6656146"/>
                </a:lnTo>
                <a:lnTo>
                  <a:pt x="3824584" y="6657658"/>
                </a:lnTo>
                <a:lnTo>
                  <a:pt x="3798694" y="6674649"/>
                </a:lnTo>
                <a:lnTo>
                  <a:pt x="3785012" y="6679138"/>
                </a:lnTo>
                <a:lnTo>
                  <a:pt x="3706340" y="6721839"/>
                </a:lnTo>
                <a:cubicBezTo>
                  <a:pt x="3621097" y="6757894"/>
                  <a:pt x="3527376" y="6777832"/>
                  <a:pt x="3428999" y="6777832"/>
                </a:cubicBezTo>
                <a:cubicBezTo>
                  <a:pt x="3330622" y="6777832"/>
                  <a:pt x="3236902" y="6757894"/>
                  <a:pt x="3151659" y="6721839"/>
                </a:cubicBezTo>
                <a:lnTo>
                  <a:pt x="3072997" y="6679143"/>
                </a:lnTo>
                <a:lnTo>
                  <a:pt x="3059299" y="6674649"/>
                </a:lnTo>
                <a:lnTo>
                  <a:pt x="3033384" y="6657642"/>
                </a:lnTo>
                <a:lnTo>
                  <a:pt x="3030628" y="6656146"/>
                </a:lnTo>
                <a:lnTo>
                  <a:pt x="3028776" y="6654618"/>
                </a:lnTo>
                <a:lnTo>
                  <a:pt x="1" y="4666984"/>
                </a:lnTo>
                <a:close/>
                <a:moveTo>
                  <a:pt x="6858002" y="0"/>
                </a:moveTo>
                <a:lnTo>
                  <a:pt x="6858002" y="1570616"/>
                </a:lnTo>
                <a:lnTo>
                  <a:pt x="6858001" y="1570616"/>
                </a:lnTo>
                <a:lnTo>
                  <a:pt x="6858001" y="4666983"/>
                </a:lnTo>
                <a:lnTo>
                  <a:pt x="0" y="4666983"/>
                </a:lnTo>
                <a:lnTo>
                  <a:pt x="0" y="595217"/>
                </a:lnTo>
                <a:lnTo>
                  <a:pt x="1" y="595217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1DB20-A35C-4350-81FF-FDD5C4B4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947607"/>
            <a:ext cx="4389427" cy="49627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102634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flock of seagulls flying in the sky&#10;&#10;Description automatically generated">
            <a:extLst>
              <a:ext uri="{FF2B5EF4-FFF2-40B4-BE49-F238E27FC236}">
                <a16:creationId xmlns:a16="http://schemas.microsoft.com/office/drawing/2014/main" id="{70D51532-6041-4E69-8555-D60E86030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11697" b="37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10F9B0-740E-48A2-AF50-43D4DBF4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Most projects require an army</a:t>
            </a:r>
            <a:br>
              <a:rPr lang="en-US" sz="5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</a:br>
            <a:r>
              <a:rPr lang="en-US" sz="5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(eventually)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81477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object, person, indoor, table&#10;&#10;Description automatically generated">
            <a:extLst>
              <a:ext uri="{FF2B5EF4-FFF2-40B4-BE49-F238E27FC236}">
                <a16:creationId xmlns:a16="http://schemas.microsoft.com/office/drawing/2014/main" id="{31374729-73D3-4616-A71E-9E5CD9618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770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5F7BF-5F33-47AE-BCA1-47594B34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06" y="5354846"/>
            <a:ext cx="11563643" cy="82128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But armies aren't usually agile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1143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indoor, person, table, sitting&#10;&#10;Description automatically generated">
            <a:extLst>
              <a:ext uri="{FF2B5EF4-FFF2-40B4-BE49-F238E27FC236}">
                <a16:creationId xmlns:a16="http://schemas.microsoft.com/office/drawing/2014/main" id="{B38EC328-D011-4CEA-810E-280C96461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8" b="28237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8276C-02D9-44AE-9FF2-9BE4B073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541" y="4738983"/>
            <a:ext cx="10572000" cy="194862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And engineers are bad at following orders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135813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B8F5419B-BCBD-42A2-BFFF-781C60733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2B7A5-FFAD-4711-AB6C-52D7375A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43467"/>
            <a:ext cx="10572000" cy="377673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So what do we do?</a:t>
            </a:r>
            <a:endParaRPr lang="en-US" sz="6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1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sign, sitting, bear&#10;&#10;Description automatically generated">
            <a:extLst>
              <a:ext uri="{FF2B5EF4-FFF2-40B4-BE49-F238E27FC236}">
                <a16:creationId xmlns:a16="http://schemas.microsoft.com/office/drawing/2014/main" id="{7A2B4FC7-0496-4A64-91F7-836A47422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15547" b="1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49DDC-4CB5-44F9-B701-A862669F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Fortunately, software is modular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231960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close up of puzzle pieces&#10;&#10;Description automatically generated">
            <a:extLst>
              <a:ext uri="{FF2B5EF4-FFF2-40B4-BE49-F238E27FC236}">
                <a16:creationId xmlns:a16="http://schemas.microsoft.com/office/drawing/2014/main" id="{2097A584-8CEF-4893-91D8-61225E4E8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00" b="19496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8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FD3C1-F431-46C2-AD41-AF356BA38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5316364"/>
            <a:ext cx="10572000" cy="77952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/>
              <a:t>What pieces do we need?</a:t>
            </a:r>
          </a:p>
        </p:txBody>
      </p:sp>
    </p:spTree>
    <p:extLst>
      <p:ext uri="{BB962C8B-B14F-4D97-AF65-F5344CB8AC3E}">
        <p14:creationId xmlns:p14="http://schemas.microsoft.com/office/powerpoint/2010/main" val="1071943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DCD9-684C-49E7-9517-4797AA9E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to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624DD3-D031-428B-9FED-54029C7F63F9}"/>
              </a:ext>
            </a:extLst>
          </p:cNvPr>
          <p:cNvSpPr/>
          <p:nvPr/>
        </p:nvSpPr>
        <p:spPr>
          <a:xfrm>
            <a:off x="4421874" y="2721591"/>
            <a:ext cx="3229969" cy="3036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17ED7-F22F-4A79-9BD1-9875E02DF522}"/>
              </a:ext>
            </a:extLst>
          </p:cNvPr>
          <p:cNvSpPr/>
          <p:nvPr/>
        </p:nvSpPr>
        <p:spPr>
          <a:xfrm>
            <a:off x="5326749" y="3057808"/>
            <a:ext cx="1387521" cy="7733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CA0F1E-C459-4091-88FB-2B06D9B9DF27}"/>
              </a:ext>
            </a:extLst>
          </p:cNvPr>
          <p:cNvSpPr/>
          <p:nvPr/>
        </p:nvSpPr>
        <p:spPr>
          <a:xfrm>
            <a:off x="5321773" y="4289479"/>
            <a:ext cx="1421641" cy="9780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6112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sitting, covered, person&#10;&#10;Description automatically generated">
            <a:extLst>
              <a:ext uri="{FF2B5EF4-FFF2-40B4-BE49-F238E27FC236}">
                <a16:creationId xmlns:a16="http://schemas.microsoft.com/office/drawing/2014/main" id="{8BF7598A-2618-4D7F-BB27-8BE615E8B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7EC69-62EA-45E7-BF0E-D39924DE0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Why do </a:t>
            </a:r>
            <a:r>
              <a:rPr lang="en-US" sz="5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</a:t>
            </a:r>
            <a:r>
              <a:rPr lang="en-US" sz="5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care about microservices?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782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DCD9-684C-49E7-9517-4797AA9E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to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624DD3-D031-428B-9FED-54029C7F63F9}"/>
              </a:ext>
            </a:extLst>
          </p:cNvPr>
          <p:cNvSpPr/>
          <p:nvPr/>
        </p:nvSpPr>
        <p:spPr>
          <a:xfrm>
            <a:off x="1635456" y="2710218"/>
            <a:ext cx="3229969" cy="3036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17ED7-F22F-4A79-9BD1-9875E02DF522}"/>
              </a:ext>
            </a:extLst>
          </p:cNvPr>
          <p:cNvSpPr/>
          <p:nvPr/>
        </p:nvSpPr>
        <p:spPr>
          <a:xfrm>
            <a:off x="2540331" y="3046435"/>
            <a:ext cx="1387521" cy="7733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CA0F1E-C459-4091-88FB-2B06D9B9DF27}"/>
              </a:ext>
            </a:extLst>
          </p:cNvPr>
          <p:cNvSpPr/>
          <p:nvPr/>
        </p:nvSpPr>
        <p:spPr>
          <a:xfrm>
            <a:off x="2535355" y="4278106"/>
            <a:ext cx="1421641" cy="9780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8E96F-240A-406F-A9C2-F5749ED532B9}"/>
              </a:ext>
            </a:extLst>
          </p:cNvPr>
          <p:cNvSpPr/>
          <p:nvPr/>
        </p:nvSpPr>
        <p:spPr>
          <a:xfrm>
            <a:off x="7117306" y="2676098"/>
            <a:ext cx="3229969" cy="3036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CC0BB-7C61-4B1C-8773-DE705FEDC88D}"/>
              </a:ext>
            </a:extLst>
          </p:cNvPr>
          <p:cNvSpPr/>
          <p:nvPr/>
        </p:nvSpPr>
        <p:spPr>
          <a:xfrm>
            <a:off x="8022181" y="3012315"/>
            <a:ext cx="1387521" cy="7733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B790A93-80C1-4921-9E99-ED7C77D8314E}"/>
              </a:ext>
            </a:extLst>
          </p:cNvPr>
          <p:cNvSpPr/>
          <p:nvPr/>
        </p:nvSpPr>
        <p:spPr>
          <a:xfrm>
            <a:off x="8017205" y="4243986"/>
            <a:ext cx="1421641" cy="9780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711930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0A42A1-9406-49FD-952D-72F691A954F9}"/>
              </a:ext>
            </a:extLst>
          </p:cNvPr>
          <p:cNvSpPr/>
          <p:nvPr/>
        </p:nvSpPr>
        <p:spPr>
          <a:xfrm>
            <a:off x="5172499" y="4757382"/>
            <a:ext cx="1671850" cy="1569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DDCD9-684C-49E7-9517-4797AA9E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to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624DD3-D031-428B-9FED-54029C7F63F9}"/>
              </a:ext>
            </a:extLst>
          </p:cNvPr>
          <p:cNvSpPr/>
          <p:nvPr/>
        </p:nvSpPr>
        <p:spPr>
          <a:xfrm>
            <a:off x="5172500" y="2767084"/>
            <a:ext cx="1671850" cy="1569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17ED7-F22F-4A79-9BD1-9875E02DF522}"/>
              </a:ext>
            </a:extLst>
          </p:cNvPr>
          <p:cNvSpPr/>
          <p:nvPr/>
        </p:nvSpPr>
        <p:spPr>
          <a:xfrm>
            <a:off x="5315375" y="2989570"/>
            <a:ext cx="1387521" cy="7733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CA0F1E-C459-4091-88FB-2B06D9B9DF27}"/>
              </a:ext>
            </a:extLst>
          </p:cNvPr>
          <p:cNvSpPr/>
          <p:nvPr/>
        </p:nvSpPr>
        <p:spPr>
          <a:xfrm>
            <a:off x="5276280" y="4869509"/>
            <a:ext cx="1421641" cy="9780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618285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0A42A1-9406-49FD-952D-72F691A954F9}"/>
              </a:ext>
            </a:extLst>
          </p:cNvPr>
          <p:cNvSpPr/>
          <p:nvPr/>
        </p:nvSpPr>
        <p:spPr>
          <a:xfrm>
            <a:off x="5172499" y="4757382"/>
            <a:ext cx="1671850" cy="1569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DDCD9-684C-49E7-9517-4797AA9E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to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624DD3-D031-428B-9FED-54029C7F63F9}"/>
              </a:ext>
            </a:extLst>
          </p:cNvPr>
          <p:cNvSpPr/>
          <p:nvPr/>
        </p:nvSpPr>
        <p:spPr>
          <a:xfrm>
            <a:off x="5172500" y="2767084"/>
            <a:ext cx="1671850" cy="1569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17ED7-F22F-4A79-9BD1-9875E02DF522}"/>
              </a:ext>
            </a:extLst>
          </p:cNvPr>
          <p:cNvSpPr/>
          <p:nvPr/>
        </p:nvSpPr>
        <p:spPr>
          <a:xfrm>
            <a:off x="5315375" y="2989570"/>
            <a:ext cx="1387521" cy="7733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CA0F1E-C459-4091-88FB-2B06D9B9DF27}"/>
              </a:ext>
            </a:extLst>
          </p:cNvPr>
          <p:cNvSpPr/>
          <p:nvPr/>
        </p:nvSpPr>
        <p:spPr>
          <a:xfrm>
            <a:off x="5276280" y="4869509"/>
            <a:ext cx="1421641" cy="9780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4B6DE-A5E7-41C9-98C6-67E30D9EF3A7}"/>
              </a:ext>
            </a:extLst>
          </p:cNvPr>
          <p:cNvSpPr/>
          <p:nvPr/>
        </p:nvSpPr>
        <p:spPr>
          <a:xfrm>
            <a:off x="3022977" y="2789830"/>
            <a:ext cx="1671850" cy="1569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659968-1484-4DF1-8BDA-C1CB35CB806E}"/>
              </a:ext>
            </a:extLst>
          </p:cNvPr>
          <p:cNvSpPr/>
          <p:nvPr/>
        </p:nvSpPr>
        <p:spPr>
          <a:xfrm>
            <a:off x="3165852" y="3012316"/>
            <a:ext cx="1387521" cy="7733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FF77E-FC6C-4158-ABDD-14DBE9336BD7}"/>
              </a:ext>
            </a:extLst>
          </p:cNvPr>
          <p:cNvSpPr/>
          <p:nvPr/>
        </p:nvSpPr>
        <p:spPr>
          <a:xfrm>
            <a:off x="7333395" y="2732964"/>
            <a:ext cx="1671850" cy="1569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6A1E13-E2E5-4302-B89A-7B274459B755}"/>
              </a:ext>
            </a:extLst>
          </p:cNvPr>
          <p:cNvSpPr/>
          <p:nvPr/>
        </p:nvSpPr>
        <p:spPr>
          <a:xfrm>
            <a:off x="7476270" y="2955450"/>
            <a:ext cx="1387521" cy="7733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138629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0A42A1-9406-49FD-952D-72F691A954F9}"/>
              </a:ext>
            </a:extLst>
          </p:cNvPr>
          <p:cNvSpPr/>
          <p:nvPr/>
        </p:nvSpPr>
        <p:spPr>
          <a:xfrm>
            <a:off x="5172499" y="4757382"/>
            <a:ext cx="1671850" cy="1569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DDCD9-684C-49E7-9517-4797AA9E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to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624DD3-D031-428B-9FED-54029C7F63F9}"/>
              </a:ext>
            </a:extLst>
          </p:cNvPr>
          <p:cNvSpPr/>
          <p:nvPr/>
        </p:nvSpPr>
        <p:spPr>
          <a:xfrm>
            <a:off x="5172500" y="2767084"/>
            <a:ext cx="1671850" cy="1569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17ED7-F22F-4A79-9BD1-9875E02DF522}"/>
              </a:ext>
            </a:extLst>
          </p:cNvPr>
          <p:cNvSpPr/>
          <p:nvPr/>
        </p:nvSpPr>
        <p:spPr>
          <a:xfrm>
            <a:off x="5315375" y="2989570"/>
            <a:ext cx="1387521" cy="7733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1CA0F1E-C459-4091-88FB-2B06D9B9DF27}"/>
              </a:ext>
            </a:extLst>
          </p:cNvPr>
          <p:cNvSpPr/>
          <p:nvPr/>
        </p:nvSpPr>
        <p:spPr>
          <a:xfrm>
            <a:off x="5276280" y="4869509"/>
            <a:ext cx="1421641" cy="9780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4B6DE-A5E7-41C9-98C6-67E30D9EF3A7}"/>
              </a:ext>
            </a:extLst>
          </p:cNvPr>
          <p:cNvSpPr/>
          <p:nvPr/>
        </p:nvSpPr>
        <p:spPr>
          <a:xfrm>
            <a:off x="3022977" y="2789830"/>
            <a:ext cx="1671850" cy="1569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659968-1484-4DF1-8BDA-C1CB35CB806E}"/>
              </a:ext>
            </a:extLst>
          </p:cNvPr>
          <p:cNvSpPr/>
          <p:nvPr/>
        </p:nvSpPr>
        <p:spPr>
          <a:xfrm>
            <a:off x="3165852" y="3012316"/>
            <a:ext cx="1387521" cy="7733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FF77E-FC6C-4158-ABDD-14DBE9336BD7}"/>
              </a:ext>
            </a:extLst>
          </p:cNvPr>
          <p:cNvSpPr/>
          <p:nvPr/>
        </p:nvSpPr>
        <p:spPr>
          <a:xfrm>
            <a:off x="7333395" y="2732964"/>
            <a:ext cx="1671850" cy="1569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6A1E13-E2E5-4302-B89A-7B274459B755}"/>
              </a:ext>
            </a:extLst>
          </p:cNvPr>
          <p:cNvSpPr/>
          <p:nvPr/>
        </p:nvSpPr>
        <p:spPr>
          <a:xfrm>
            <a:off x="7476270" y="2955450"/>
            <a:ext cx="1387521" cy="77337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138514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indoor, fence, many, filled&#10;&#10;Description automatically generated">
            <a:extLst>
              <a:ext uri="{FF2B5EF4-FFF2-40B4-BE49-F238E27FC236}">
                <a16:creationId xmlns:a16="http://schemas.microsoft.com/office/drawing/2014/main" id="{BDFCD1B7-CAD7-4200-A25F-D4DBBF30D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878" b="4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CD37B-88F4-424C-8FC5-09B5FF146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Planning to Scale Teams</a:t>
            </a:r>
          </a:p>
        </p:txBody>
      </p:sp>
    </p:spTree>
    <p:extLst>
      <p:ext uri="{BB962C8B-B14F-4D97-AF65-F5344CB8AC3E}">
        <p14:creationId xmlns:p14="http://schemas.microsoft.com/office/powerpoint/2010/main" val="4024648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Person wearing mixed reality smartglasses touching transparent screen">
            <a:extLst>
              <a:ext uri="{FF2B5EF4-FFF2-40B4-BE49-F238E27FC236}">
                <a16:creationId xmlns:a16="http://schemas.microsoft.com/office/drawing/2014/main" id="{2C6DE879-DD27-455D-9D90-97FA36487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9523" b="386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9D1A3D83-39F0-4366-BB12-3C5732003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DA3A7-A7E9-492A-88EC-B50C7BB8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67" y="3251199"/>
            <a:ext cx="5706533" cy="19479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Products are UX on top of APIs</a:t>
            </a:r>
          </a:p>
        </p:txBody>
      </p:sp>
    </p:spTree>
    <p:extLst>
      <p:ext uri="{BB962C8B-B14F-4D97-AF65-F5344CB8AC3E}">
        <p14:creationId xmlns:p14="http://schemas.microsoft.com/office/powerpoint/2010/main" val="2409430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A picture containing sitting, covered, person&#10;&#10;Description automatically generated">
            <a:extLst>
              <a:ext uri="{FF2B5EF4-FFF2-40B4-BE49-F238E27FC236}">
                <a16:creationId xmlns:a16="http://schemas.microsoft.com/office/drawing/2014/main" id="{8BF7598A-2618-4D7F-BB27-8BE615E8B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07" b="9832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7EC69-62EA-45E7-BF0E-D39924DE0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So how do we scale teams?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70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ulti-colored toy blocks">
            <a:extLst>
              <a:ext uri="{FF2B5EF4-FFF2-40B4-BE49-F238E27FC236}">
                <a16:creationId xmlns:a16="http://schemas.microsoft.com/office/drawing/2014/main" id="{00D232F8-3DFD-45AA-838E-3AFC5CC30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2FB1D-92CE-49ED-96F6-9247A1DD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Define boundaries</a:t>
            </a:r>
          </a:p>
        </p:txBody>
      </p:sp>
    </p:spTree>
    <p:extLst>
      <p:ext uri="{BB962C8B-B14F-4D97-AF65-F5344CB8AC3E}">
        <p14:creationId xmlns:p14="http://schemas.microsoft.com/office/powerpoint/2010/main" val="3229401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5755CCE6-D14A-4320-A4CD-BF8AA2DE5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789" b="27249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22A12-93E5-42BB-9E55-CAC208FE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856" y="5261069"/>
            <a:ext cx="4190286" cy="77952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/>
              <a:t>Decouple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CA602-2DAF-4D01-AC49-DC98A98BD149}"/>
              </a:ext>
            </a:extLst>
          </p:cNvPr>
          <p:cNvSpPr txBox="1"/>
          <p:nvPr/>
        </p:nvSpPr>
        <p:spPr>
          <a:xfrm>
            <a:off x="9652523" y="4547642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fabiusmaximus.com/2019/04/02/bill-lind-sees-a-crack-in-the-republic-good-for-our-fo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82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6F299-E224-437F-B348-E3A18ACB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Empower</a:t>
            </a:r>
          </a:p>
        </p:txBody>
      </p:sp>
      <p:pic>
        <p:nvPicPr>
          <p:cNvPr id="5" name="Picture 4" descr="Young girl with space explorer aspirations">
            <a:extLst>
              <a:ext uri="{FF2B5EF4-FFF2-40B4-BE49-F238E27FC236}">
                <a16:creationId xmlns:a16="http://schemas.microsoft.com/office/drawing/2014/main" id="{573DD9CA-69E6-4AAA-8E15-3D614C917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554" y="643465"/>
            <a:ext cx="5397897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72301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04AA4-D1D8-44D4-8399-EC56E2E48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 don't.</a:t>
            </a:r>
            <a:endParaRPr lang="en-US" sz="5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726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F5419B-BCBD-42A2-BFFF-781C60733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1DB20-A35C-4350-81FF-FDD5C4B4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43467"/>
            <a:ext cx="10572000" cy="377673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4178321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E342F-2095-4D9E-A541-C7ABACCC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Ground Rules for APIs</a:t>
            </a:r>
          </a:p>
        </p:txBody>
      </p:sp>
    </p:spTree>
    <p:extLst>
      <p:ext uri="{BB962C8B-B14F-4D97-AF65-F5344CB8AC3E}">
        <p14:creationId xmlns:p14="http://schemas.microsoft.com/office/powerpoint/2010/main" val="300109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Business handshake">
            <a:extLst>
              <a:ext uri="{FF2B5EF4-FFF2-40B4-BE49-F238E27FC236}">
                <a16:creationId xmlns:a16="http://schemas.microsoft.com/office/drawing/2014/main" id="{066764B3-8AA3-489E-A9F0-2846AAE73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484" b="12511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50D97-F53D-42E5-8900-714719BE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5324330"/>
            <a:ext cx="10572000" cy="77952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/>
              <a:t>Deprecation Policy</a:t>
            </a:r>
          </a:p>
        </p:txBody>
      </p:sp>
    </p:spTree>
    <p:extLst>
      <p:ext uri="{BB962C8B-B14F-4D97-AF65-F5344CB8AC3E}">
        <p14:creationId xmlns:p14="http://schemas.microsoft.com/office/powerpoint/2010/main" val="2931816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stacked books">
            <a:extLst>
              <a:ext uri="{FF2B5EF4-FFF2-40B4-BE49-F238E27FC236}">
                <a16:creationId xmlns:a16="http://schemas.microsoft.com/office/drawing/2014/main" id="{F8F8F22A-1B88-41F2-AE2B-AA428F638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DFAFC-6240-438B-83B7-A325E26C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4060006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tock market graph on display">
            <a:extLst>
              <a:ext uri="{FF2B5EF4-FFF2-40B4-BE49-F238E27FC236}">
                <a16:creationId xmlns:a16="http://schemas.microsoft.com/office/drawing/2014/main" id="{1D080B61-F7E2-43E8-88A8-991038C0E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4CEAB4-03D4-4573-9DAF-99C0B3E5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Quality of Service</a:t>
            </a:r>
          </a:p>
        </p:txBody>
      </p:sp>
    </p:spTree>
    <p:extLst>
      <p:ext uri="{BB962C8B-B14F-4D97-AF65-F5344CB8AC3E}">
        <p14:creationId xmlns:p14="http://schemas.microsoft.com/office/powerpoint/2010/main" val="297859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F24B-02B8-464A-A496-788A9349E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interact via APIs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BFE5DE-E1EC-4BF9-AE58-516F7F0393A5}"/>
                  </a:ext>
                </a:extLst>
              </p14:cNvPr>
              <p14:cNvContentPartPr/>
              <p14:nvPr/>
            </p14:nvContentPartPr>
            <p14:xfrm>
              <a:off x="2543381" y="4462304"/>
              <a:ext cx="110520" cy="10564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BFE5DE-E1EC-4BF9-AE58-516F7F0393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4363" y="4443227"/>
                <a:ext cx="148197" cy="1094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232A26-C01E-4146-B011-ED4B0FF5774B}"/>
                  </a:ext>
                </a:extLst>
              </p14:cNvPr>
              <p14:cNvContentPartPr/>
              <p14:nvPr/>
            </p14:nvContentPartPr>
            <p14:xfrm>
              <a:off x="2285981" y="5513324"/>
              <a:ext cx="268200" cy="4311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232A26-C01E-4146-B011-ED4B0FF577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6927" y="5494252"/>
                <a:ext cx="305949" cy="468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A9D49A-991D-42C1-9C40-6B977E31FA52}"/>
                  </a:ext>
                </a:extLst>
              </p14:cNvPr>
              <p14:cNvContentPartPr/>
              <p14:nvPr/>
            </p14:nvContentPartPr>
            <p14:xfrm>
              <a:off x="2538161" y="5576324"/>
              <a:ext cx="115740" cy="2208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A9D49A-991D-42C1-9C40-6B977E31F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9111" y="5557260"/>
                <a:ext cx="153481" cy="258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478AE1-C3B8-40C3-88D8-CAAB8B68AB83}"/>
                  </a:ext>
                </a:extLst>
              </p14:cNvPr>
              <p14:cNvContentPartPr/>
              <p14:nvPr/>
            </p14:nvContentPartPr>
            <p14:xfrm>
              <a:off x="2054681" y="4835444"/>
              <a:ext cx="840960" cy="1053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478AE1-C3B8-40C3-88D8-CAAB8B68AB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5601" y="4816397"/>
                <a:ext cx="878760" cy="143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86476AE-EFAF-4E2D-8F3D-CD16F46A9A18}"/>
                  </a:ext>
                </a:extLst>
              </p14:cNvPr>
              <p14:cNvContentPartPr/>
              <p14:nvPr/>
            </p14:nvContentPartPr>
            <p14:xfrm>
              <a:off x="2070521" y="4940564"/>
              <a:ext cx="21240" cy="1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86476AE-EFAF-4E2D-8F3D-CD16F46A9A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1441" y="4931024"/>
                <a:ext cx="590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55266E-E01E-4807-A50F-7531701D8062}"/>
                  </a:ext>
                </a:extLst>
              </p14:cNvPr>
              <p14:cNvContentPartPr/>
              <p14:nvPr/>
            </p14:nvContentPartPr>
            <p14:xfrm>
              <a:off x="3573341" y="3122204"/>
              <a:ext cx="3494880" cy="463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55266E-E01E-4807-A50F-7531701D80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54263" y="3103109"/>
                <a:ext cx="3532676" cy="501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55FE7A-E186-46CD-8ECD-15F614A912FE}"/>
                  </a:ext>
                </a:extLst>
              </p14:cNvPr>
              <p14:cNvContentPartPr/>
              <p14:nvPr/>
            </p14:nvContentPartPr>
            <p14:xfrm>
              <a:off x="1981061" y="3857864"/>
              <a:ext cx="751320" cy="6467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55FE7A-E186-46CD-8ECD-15F614A912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61990" y="3838779"/>
                <a:ext cx="789102" cy="684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956CA1-01FA-4894-8B85-9013D55B5417}"/>
                  </a:ext>
                </a:extLst>
              </p14:cNvPr>
              <p14:cNvContentPartPr/>
              <p14:nvPr/>
            </p14:nvContentPartPr>
            <p14:xfrm>
              <a:off x="2401541" y="3773624"/>
              <a:ext cx="714600" cy="6467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956CA1-01FA-4894-8B85-9013D55B54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82471" y="3754539"/>
                <a:ext cx="752381" cy="684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99C9562-D9C8-431D-85B0-02CD7ADDDD08}"/>
                  </a:ext>
                </a:extLst>
              </p14:cNvPr>
              <p14:cNvContentPartPr/>
              <p14:nvPr/>
            </p14:nvContentPartPr>
            <p14:xfrm>
              <a:off x="3210821" y="3810704"/>
              <a:ext cx="215640" cy="1215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99C9562-D9C8-431D-85B0-02CD7ADDDD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91773" y="3791596"/>
                <a:ext cx="253377" cy="159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3C293C6-7C65-45A9-B36F-ED1C4B6F9F08}"/>
                  </a:ext>
                </a:extLst>
              </p14:cNvPr>
              <p14:cNvContentPartPr/>
              <p14:nvPr/>
            </p14:nvContentPartPr>
            <p14:xfrm>
              <a:off x="8539541" y="3694964"/>
              <a:ext cx="657000" cy="630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3C293C6-7C65-45A9-B36F-ED1C4B6F9F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20471" y="3675884"/>
                <a:ext cx="694779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EEE8376-5698-42CD-A3AB-3FF5D6E382CA}"/>
                  </a:ext>
                </a:extLst>
              </p14:cNvPr>
              <p14:cNvContentPartPr/>
              <p14:nvPr/>
            </p14:nvContentPartPr>
            <p14:xfrm>
              <a:off x="8371421" y="4414964"/>
              <a:ext cx="415260" cy="13455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EEE8376-5698-42CD-A3AB-3FF5D6E382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52349" y="4395892"/>
                <a:ext cx="453044" cy="13832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8F421CF-E025-4F1A-8647-AED9E751244C}"/>
                  </a:ext>
                </a:extLst>
              </p14:cNvPr>
              <p14:cNvContentPartPr/>
              <p14:nvPr/>
            </p14:nvContentPartPr>
            <p14:xfrm>
              <a:off x="8581661" y="5439704"/>
              <a:ext cx="5400" cy="160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8F421CF-E025-4F1A-8647-AED9E75124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63773" y="5420836"/>
                <a:ext cx="40838" cy="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ADE621A-B906-48AA-A92F-3364B0796ADA}"/>
                  </a:ext>
                </a:extLst>
              </p14:cNvPr>
              <p14:cNvContentPartPr/>
              <p14:nvPr/>
            </p14:nvContentPartPr>
            <p14:xfrm>
              <a:off x="8597321" y="5439704"/>
              <a:ext cx="299700" cy="2892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ADE621A-B906-48AA-A92F-3364B0796A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78252" y="5420636"/>
                <a:ext cx="337477" cy="327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ED9829D-9315-4CD8-923B-45EF4A4B2567}"/>
                  </a:ext>
                </a:extLst>
              </p14:cNvPr>
              <p14:cNvContentPartPr/>
              <p14:nvPr/>
            </p14:nvContentPartPr>
            <p14:xfrm>
              <a:off x="8450261" y="4667324"/>
              <a:ext cx="531000" cy="369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ED9829D-9315-4CD8-923B-45EF4A4B25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31181" y="4648337"/>
                <a:ext cx="568800" cy="74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7016801-C073-4B39-A9AB-8904FDCA8F76}"/>
                  </a:ext>
                </a:extLst>
              </p14:cNvPr>
              <p14:cNvContentPartPr/>
              <p14:nvPr/>
            </p14:nvContentPartPr>
            <p14:xfrm>
              <a:off x="8266301" y="2113304"/>
              <a:ext cx="1613520" cy="17605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7016801-C073-4B39-A9AB-8904FDCA8F7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47225" y="2094230"/>
                <a:ext cx="1651312" cy="1798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0E9210-11C5-4585-8552-9394F1EB388C}"/>
                  </a:ext>
                </a:extLst>
              </p14:cNvPr>
              <p14:cNvContentPartPr/>
              <p14:nvPr/>
            </p14:nvContentPartPr>
            <p14:xfrm>
              <a:off x="7672481" y="1671764"/>
              <a:ext cx="2748600" cy="1939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0E9210-11C5-4585-8552-9394F1EB388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653401" y="1652688"/>
                <a:ext cx="2786400" cy="1977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2278019-A64D-47C4-B260-B25FD17A291C}"/>
                  </a:ext>
                </a:extLst>
              </p14:cNvPr>
              <p14:cNvContentPartPr/>
              <p14:nvPr/>
            </p14:nvContentPartPr>
            <p14:xfrm>
              <a:off x="3226661" y="2775344"/>
              <a:ext cx="4220100" cy="1040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2278019-A64D-47C4-B260-B25FD17A291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07583" y="2756264"/>
                <a:ext cx="4257895" cy="10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148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59867-A39B-4C20-A8AC-D50C1F78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Don’t ask, Don’t tell</a:t>
            </a:r>
          </a:p>
        </p:txBody>
      </p:sp>
    </p:spTree>
    <p:extLst>
      <p:ext uri="{BB962C8B-B14F-4D97-AF65-F5344CB8AC3E}">
        <p14:creationId xmlns:p14="http://schemas.microsoft.com/office/powerpoint/2010/main" val="416875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4D2E5-360D-4443-A0A9-907DB8FF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Trust No One</a:t>
            </a:r>
          </a:p>
        </p:txBody>
      </p:sp>
    </p:spTree>
    <p:extLst>
      <p:ext uri="{BB962C8B-B14F-4D97-AF65-F5344CB8AC3E}">
        <p14:creationId xmlns:p14="http://schemas.microsoft.com/office/powerpoint/2010/main" val="2933549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C0B24-84A9-442E-8841-780D5DB0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No backdoors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(dogfood your </a:t>
            </a:r>
            <a:r>
              <a:rPr lang="en-US" sz="5400" dirty="0" err="1">
                <a:solidFill>
                  <a:schemeClr val="tx1"/>
                </a:solidFill>
              </a:rPr>
              <a:t>apis</a:t>
            </a:r>
            <a:r>
              <a:rPr lang="en-US" sz="54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3847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1DB20-A35C-4350-81FF-FDD5C4B4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dirty="0">
                <a:solidFill>
                  <a:schemeClr val="tx1"/>
                </a:solidFill>
              </a:rPr>
              <a:t>But…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4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04AA4-D1D8-44D4-8399-EC56E2E48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 shouldn't.</a:t>
            </a:r>
            <a:endParaRPr lang="en-US" sz="5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33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1955740" y="274240"/>
              <a:ext cx="1681740" cy="13464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662" y="255160"/>
                <a:ext cx="1719536" cy="13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6" name="Ink 65"/>
              <p14:cNvContentPartPr/>
              <p14:nvPr/>
            </p14:nvContentPartPr>
            <p14:xfrm>
              <a:off x="5323720" y="3769300"/>
              <a:ext cx="1864620" cy="12900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4646" y="3750233"/>
                <a:ext cx="1902409" cy="1327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255440" y="380980"/>
              <a:ext cx="1132920" cy="7061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6445" y="361905"/>
                <a:ext cx="1170553" cy="743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7147480" y="106660"/>
              <a:ext cx="2626560" cy="2494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8400" y="87583"/>
                <a:ext cx="2664360" cy="2532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5069560" y="4063960"/>
              <a:ext cx="1880100" cy="929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0478" y="4044895"/>
                <a:ext cx="1917904" cy="966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/>
              <p14:cNvContentPartPr/>
              <p14:nvPr/>
            </p14:nvContentPartPr>
            <p14:xfrm>
              <a:off x="4957960" y="4881880"/>
              <a:ext cx="650340" cy="15800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38875" y="4862804"/>
                <a:ext cx="688150" cy="1617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/>
              <p14:cNvContentPartPr/>
              <p14:nvPr/>
            </p14:nvContentPartPr>
            <p14:xfrm>
              <a:off x="5710000" y="4927600"/>
              <a:ext cx="422100" cy="2077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90912" y="4908586"/>
                <a:ext cx="459916" cy="24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7" name="Ink 66"/>
              <p14:cNvContentPartPr/>
              <p14:nvPr/>
            </p14:nvContentPartPr>
            <p14:xfrm>
              <a:off x="878440" y="731440"/>
              <a:ext cx="660960" cy="82872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9350" y="712360"/>
                <a:ext cx="698781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9" name="Ink 68"/>
              <p14:cNvContentPartPr/>
              <p14:nvPr/>
            </p14:nvContentPartPr>
            <p14:xfrm>
              <a:off x="771880" y="1996480"/>
              <a:ext cx="696600" cy="360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2790" y="1977400"/>
                <a:ext cx="7344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0" name="Ink 69"/>
              <p14:cNvContentPartPr/>
              <p14:nvPr/>
            </p14:nvContentPartPr>
            <p14:xfrm>
              <a:off x="969880" y="1554400"/>
              <a:ext cx="203760" cy="10468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0766" y="1535320"/>
                <a:ext cx="241627" cy="10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Ink 70"/>
              <p14:cNvContentPartPr/>
              <p14:nvPr/>
            </p14:nvContentPartPr>
            <p14:xfrm>
              <a:off x="609520" y="2590840"/>
              <a:ext cx="305640" cy="5133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417" y="2571760"/>
                <a:ext cx="343485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2" name="Ink 71"/>
              <p14:cNvContentPartPr/>
              <p14:nvPr/>
            </p14:nvContentPartPr>
            <p14:xfrm>
              <a:off x="965200" y="2550160"/>
              <a:ext cx="142920" cy="43704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6072" y="2531080"/>
                <a:ext cx="180815" cy="4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077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878440" y="731440"/>
              <a:ext cx="660960" cy="8287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955740" y="274240"/>
              <a:ext cx="1681740" cy="13464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6662" y="255160"/>
                <a:ext cx="1719536" cy="13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/>
              <p14:cNvContentPartPr/>
              <p14:nvPr/>
            </p14:nvContentPartPr>
            <p14:xfrm>
              <a:off x="2270740" y="380980"/>
              <a:ext cx="1117620" cy="589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749" y="361900"/>
                <a:ext cx="1155244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/>
              <p14:cNvContentPartPr/>
              <p14:nvPr/>
            </p14:nvContentPartPr>
            <p14:xfrm>
              <a:off x="771880" y="1996480"/>
              <a:ext cx="696600" cy="360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790" y="1977400"/>
                <a:ext cx="7344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/>
              <p14:cNvContentPartPr/>
              <p14:nvPr/>
            </p14:nvContentPartPr>
            <p14:xfrm>
              <a:off x="609520" y="2590840"/>
              <a:ext cx="305640" cy="5133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0417" y="2571760"/>
                <a:ext cx="343485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/>
              <p14:cNvContentPartPr/>
              <p14:nvPr/>
            </p14:nvContentPartPr>
            <p14:xfrm>
              <a:off x="965200" y="2550160"/>
              <a:ext cx="142920" cy="4370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6072" y="2531080"/>
                <a:ext cx="180815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7" name="Ink 36"/>
              <p14:cNvContentPartPr/>
              <p14:nvPr/>
            </p14:nvContentPartPr>
            <p14:xfrm>
              <a:off x="969880" y="1554400"/>
              <a:ext cx="203760" cy="1046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0766" y="1535320"/>
                <a:ext cx="241627" cy="10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/>
              <p14:cNvContentPartPr/>
              <p14:nvPr/>
            </p14:nvContentPartPr>
            <p14:xfrm>
              <a:off x="7147480" y="106660"/>
              <a:ext cx="2337120" cy="24944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28400" y="87583"/>
                <a:ext cx="2374920" cy="2532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k 52"/>
              <p14:cNvContentPartPr/>
              <p14:nvPr/>
            </p14:nvContentPartPr>
            <p14:xfrm>
              <a:off x="9296320" y="528220"/>
              <a:ext cx="477720" cy="44712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77240" y="509155"/>
                <a:ext cx="515520" cy="484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Ink 53"/>
              <p14:cNvContentPartPr/>
              <p14:nvPr/>
            </p14:nvContentPartPr>
            <p14:xfrm>
              <a:off x="9337000" y="1127620"/>
              <a:ext cx="193680" cy="10616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17920" y="1108546"/>
                <a:ext cx="231480" cy="1099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Ink 54"/>
              <p14:cNvContentPartPr/>
              <p14:nvPr/>
            </p14:nvContentPartPr>
            <p14:xfrm>
              <a:off x="9072760" y="1661140"/>
              <a:ext cx="676080" cy="709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53680" y="1642156"/>
                <a:ext cx="713880" cy="108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4" name="Ink 63"/>
              <p14:cNvContentPartPr/>
              <p14:nvPr/>
            </p14:nvContentPartPr>
            <p14:xfrm>
              <a:off x="5643760" y="4790440"/>
              <a:ext cx="487800" cy="34560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24694" y="4771380"/>
                <a:ext cx="525572" cy="383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6" name="Ink 65"/>
              <p14:cNvContentPartPr/>
              <p14:nvPr/>
            </p14:nvContentPartPr>
            <p14:xfrm>
              <a:off x="5323720" y="3769300"/>
              <a:ext cx="1864620" cy="10416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04646" y="3750223"/>
                <a:ext cx="1902409" cy="1079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8" name="Ink 67"/>
              <p14:cNvContentPartPr/>
              <p14:nvPr/>
            </p14:nvContentPartPr>
            <p14:xfrm>
              <a:off x="5059480" y="5659120"/>
              <a:ext cx="533700" cy="864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40394" y="5640119"/>
                <a:ext cx="571513" cy="124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8" name="Ink 77"/>
              <p14:cNvContentPartPr/>
              <p14:nvPr/>
            </p14:nvContentPartPr>
            <p14:xfrm>
              <a:off x="5069740" y="4130200"/>
              <a:ext cx="538560" cy="18540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50660" y="4111127"/>
                <a:ext cx="576360" cy="1891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1" name="Ink 80"/>
              <p14:cNvContentPartPr/>
              <p14:nvPr/>
            </p14:nvContentPartPr>
            <p14:xfrm>
              <a:off x="4957960" y="5969080"/>
              <a:ext cx="325620" cy="49284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38869" y="5950014"/>
                <a:ext cx="363441" cy="530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2" name="Ink 81"/>
              <p14:cNvContentPartPr/>
              <p14:nvPr/>
            </p14:nvContentPartPr>
            <p14:xfrm>
              <a:off x="5252800" y="6111280"/>
              <a:ext cx="208620" cy="2588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33704" y="6092226"/>
                <a:ext cx="246453" cy="296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3" name="Ink 82"/>
              <p14:cNvContentPartPr/>
              <p14:nvPr/>
            </p14:nvContentPartPr>
            <p14:xfrm>
              <a:off x="5806300" y="4028320"/>
              <a:ext cx="1143360" cy="4924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87220" y="4009268"/>
                <a:ext cx="1181160" cy="53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" name="Ink 3"/>
              <p14:cNvContentPartPr/>
              <p14:nvPr/>
            </p14:nvContentPartPr>
            <p14:xfrm>
              <a:off x="1011970" y="785866"/>
              <a:ext cx="488160" cy="8170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2904" y="766790"/>
                <a:ext cx="525932" cy="8548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9296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1955740" y="274240"/>
              <a:ext cx="1681740" cy="13464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6662" y="255160"/>
                <a:ext cx="1719536" cy="13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6" name="Ink 65"/>
              <p14:cNvContentPartPr/>
              <p14:nvPr/>
            </p14:nvContentPartPr>
            <p14:xfrm>
              <a:off x="5323720" y="3769300"/>
              <a:ext cx="1864620" cy="129006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4646" y="3750233"/>
                <a:ext cx="1902409" cy="1327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 51"/>
              <p14:cNvContentPartPr/>
              <p14:nvPr/>
            </p14:nvContentPartPr>
            <p14:xfrm>
              <a:off x="5710000" y="4927600"/>
              <a:ext cx="422100" cy="20772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0912" y="4908586"/>
                <a:ext cx="459916" cy="24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80820" y="380980"/>
              <a:ext cx="1082700" cy="609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1825" y="361911"/>
                <a:ext cx="1120331" cy="647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/>
              <p14:cNvContentPartPr/>
              <p14:nvPr/>
            </p14:nvContentPartPr>
            <p14:xfrm>
              <a:off x="878440" y="731440"/>
              <a:ext cx="660960" cy="8287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9350" y="712360"/>
                <a:ext cx="698781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771880" y="1996480"/>
              <a:ext cx="696600" cy="360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2790" y="1977400"/>
                <a:ext cx="7344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609520" y="2590840"/>
              <a:ext cx="305640" cy="5133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417" y="2571760"/>
                <a:ext cx="343485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/>
              <p14:cNvContentPartPr/>
              <p14:nvPr/>
            </p14:nvContentPartPr>
            <p14:xfrm>
              <a:off x="965200" y="2550160"/>
              <a:ext cx="142920" cy="4370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6072" y="2531080"/>
                <a:ext cx="180815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969880" y="1554400"/>
              <a:ext cx="203760" cy="10468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0766" y="1535320"/>
                <a:ext cx="241627" cy="10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/>
              <p14:cNvContentPartPr/>
              <p14:nvPr/>
            </p14:nvContentPartPr>
            <p14:xfrm>
              <a:off x="7391560" y="243820"/>
              <a:ext cx="990720" cy="4622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72480" y="224755"/>
                <a:ext cx="1028520" cy="500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/>
              <p14:cNvContentPartPr/>
              <p14:nvPr/>
            </p14:nvContentPartPr>
            <p14:xfrm>
              <a:off x="7147480" y="106660"/>
              <a:ext cx="1575360" cy="10418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28400" y="87587"/>
                <a:ext cx="1613160" cy="1079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/>
              <p14:cNvContentPartPr/>
              <p14:nvPr/>
            </p14:nvContentPartPr>
            <p14:xfrm>
              <a:off x="9296320" y="528220"/>
              <a:ext cx="477720" cy="4471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77240" y="509155"/>
                <a:ext cx="515520" cy="484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/>
              <p14:cNvContentPartPr/>
              <p14:nvPr/>
            </p14:nvContentPartPr>
            <p14:xfrm>
              <a:off x="9072760" y="1661140"/>
              <a:ext cx="676080" cy="7092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53680" y="1642156"/>
                <a:ext cx="713880" cy="108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k 36"/>
              <p14:cNvContentPartPr/>
              <p14:nvPr/>
            </p14:nvContentPartPr>
            <p14:xfrm>
              <a:off x="9337000" y="1127620"/>
              <a:ext cx="193680" cy="10616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17920" y="1108546"/>
                <a:ext cx="231480" cy="1099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k 37"/>
              <p14:cNvContentPartPr/>
              <p14:nvPr/>
            </p14:nvContentPartPr>
            <p14:xfrm>
              <a:off x="9098320" y="2240380"/>
              <a:ext cx="193320" cy="3556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79240" y="2221319"/>
                <a:ext cx="231120" cy="393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/>
              <p14:cNvContentPartPr/>
              <p14:nvPr/>
            </p14:nvContentPartPr>
            <p14:xfrm>
              <a:off x="9377680" y="2240380"/>
              <a:ext cx="106920" cy="3607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358600" y="2221319"/>
                <a:ext cx="144720" cy="398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/>
              <p14:cNvContentPartPr/>
              <p14:nvPr/>
            </p14:nvContentPartPr>
            <p14:xfrm>
              <a:off x="4957960" y="4063960"/>
              <a:ext cx="1991700" cy="239796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38878" y="4044883"/>
                <a:ext cx="2029503" cy="2435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/>
              <p14:cNvContentPartPr/>
              <p14:nvPr/>
            </p14:nvContentPartPr>
            <p14:xfrm>
              <a:off x="5069560" y="4130200"/>
              <a:ext cx="310500" cy="7974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50469" y="4111129"/>
                <a:ext cx="348322" cy="835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/>
              <p14:cNvContentPartPr/>
              <p14:nvPr/>
            </p14:nvContentPartPr>
            <p14:xfrm>
              <a:off x="5750500" y="4017046"/>
              <a:ext cx="917430" cy="5191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31417" y="3997966"/>
                <a:ext cx="955236" cy="5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045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F5419B-BCBD-42A2-BFFF-781C60733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2C2FC-A1DD-455F-A618-A93C19F6F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43467"/>
            <a:ext cx="10572000" cy="377673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You must establish core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843017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218A8-E1B2-40B5-853C-7F6C53E8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Language(s)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445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218A8-E1B2-40B5-853C-7F6C53E8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Packaging &amp; Deployment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311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218A8-E1B2-40B5-853C-7F6C53E8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Continuous Testing and Delivery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663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218A8-E1B2-40B5-853C-7F6C53E8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Monitoring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Logging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&amp; Alerts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993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218A8-E1B2-40B5-853C-7F6C53E8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API &amp; RPC Infrastructure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68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218A8-E1B2-40B5-853C-7F6C53E8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Identity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Authorization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&amp; Secrets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09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F5419B-BCBD-42A2-BFFF-781C60733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97504-8199-4BE3-A002-BDCB37856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43467"/>
            <a:ext cx="10572000" cy="377673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Thank You!</a:t>
            </a:r>
            <a:endParaRPr lang="en-US" sz="6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965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218A8-E1B2-40B5-853C-7F6C53E8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652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218A8-E1B2-40B5-853C-7F6C53E8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40780"/>
            <a:ext cx="6086857" cy="437644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Analytics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&amp; Experiments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183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ilhouette of a construction site">
            <a:extLst>
              <a:ext uri="{FF2B5EF4-FFF2-40B4-BE49-F238E27FC236}">
                <a16:creationId xmlns:a16="http://schemas.microsoft.com/office/drawing/2014/main" id="{5AB70A81-E9BF-4A78-ADAC-28AB43CCE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933" b="117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A2EC0-F6EF-4FEB-8E1D-F27BEB772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Summing Up</a:t>
            </a:r>
          </a:p>
        </p:txBody>
      </p:sp>
    </p:spTree>
    <p:extLst>
      <p:ext uri="{BB962C8B-B14F-4D97-AF65-F5344CB8AC3E}">
        <p14:creationId xmlns:p14="http://schemas.microsoft.com/office/powerpoint/2010/main" val="3579674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27C2E9-DB41-453D-8197-4596D08C6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FEA0DBF3-132B-433F-B693-1F96F9BE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CA9C-3B58-460A-8C91-63119B48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297105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Scale your team not your service</a:t>
            </a:r>
          </a:p>
        </p:txBody>
      </p:sp>
    </p:spTree>
    <p:extLst>
      <p:ext uri="{BB962C8B-B14F-4D97-AF65-F5344CB8AC3E}">
        <p14:creationId xmlns:p14="http://schemas.microsoft.com/office/powerpoint/2010/main" val="133466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27C2E9-DB41-453D-8197-4596D08C6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FEA0DBF3-132B-433F-B693-1F96F9BE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CA9C-3B58-460A-8C91-63119B48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297105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Think in APIs</a:t>
            </a:r>
          </a:p>
        </p:txBody>
      </p:sp>
    </p:spTree>
    <p:extLst>
      <p:ext uri="{BB962C8B-B14F-4D97-AF65-F5344CB8AC3E}">
        <p14:creationId xmlns:p14="http://schemas.microsoft.com/office/powerpoint/2010/main" val="7220577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27C2E9-DB41-453D-8197-4596D08C6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FEA0DBF3-132B-433F-B693-1F96F9BE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CA9C-3B58-460A-8C91-63119B48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297105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Empower Individuals</a:t>
            </a:r>
            <a:br>
              <a:rPr lang="en-US" sz="5400" dirty="0"/>
            </a:br>
            <a:r>
              <a:rPr lang="en-US" sz="5400" dirty="0"/>
              <a:t>(&amp; individual teams)</a:t>
            </a:r>
          </a:p>
        </p:txBody>
      </p:sp>
    </p:spTree>
    <p:extLst>
      <p:ext uri="{BB962C8B-B14F-4D97-AF65-F5344CB8AC3E}">
        <p14:creationId xmlns:p14="http://schemas.microsoft.com/office/powerpoint/2010/main" val="2238344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27C2E9-DB41-453D-8197-4596D08C6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FEA0DBF3-132B-433F-B693-1F96F9BE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CA9C-3B58-460A-8C91-63119B489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297105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Build on shared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981440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ailboat on still lake">
            <a:extLst>
              <a:ext uri="{FF2B5EF4-FFF2-40B4-BE49-F238E27FC236}">
                <a16:creationId xmlns:a16="http://schemas.microsoft.com/office/drawing/2014/main" id="{BCD6F002-88DA-471A-98D5-CE8797DCD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389A53-8B3A-4F12-81E0-473D9A09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9201" y="3885565"/>
            <a:ext cx="4544319" cy="2143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0602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9E3DD-7322-4DBF-ADAE-03D5A6DA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So what do you care about?</a:t>
            </a:r>
            <a:endParaRPr lang="en-US" sz="5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43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table, small, food, laying&#10;&#10;Description automatically generated">
            <a:extLst>
              <a:ext uri="{FF2B5EF4-FFF2-40B4-BE49-F238E27FC236}">
                <a16:creationId xmlns:a16="http://schemas.microsoft.com/office/drawing/2014/main" id="{4DDBB19B-620F-44CA-B445-2FD29AF71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66" b="16429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BCA9C-B387-41C0-B8F8-6157051B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21" y="5302654"/>
            <a:ext cx="11386191" cy="82128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 care about your product.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1669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AC0A4-F88D-4E4F-8B7F-195EBCCBA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5517334"/>
            <a:ext cx="10930487" cy="673446"/>
          </a:xfr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You care about your users</a:t>
            </a:r>
            <a:endParaRPr lang="en-US" sz="6000">
              <a:solidFill>
                <a:srgbClr val="FFFFFF"/>
              </a:solidFill>
            </a:endParaRPr>
          </a:p>
        </p:txBody>
      </p:sp>
      <p:pic>
        <p:nvPicPr>
          <p:cNvPr id="4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09803725-688E-45E2-894B-4CDBE2F37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447675"/>
            <a:ext cx="6104377" cy="407467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3895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Office PowerPoint</Application>
  <PresentationFormat>Widescreen</PresentationFormat>
  <Paragraphs>96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Quotable</vt:lpstr>
      <vt:lpstr>Brendan Burns</vt:lpstr>
      <vt:lpstr>Why do I care about microservices?</vt:lpstr>
      <vt:lpstr>Why do you care about microservices?</vt:lpstr>
      <vt:lpstr>You don't.</vt:lpstr>
      <vt:lpstr>You shouldn't.</vt:lpstr>
      <vt:lpstr>Thank You!</vt:lpstr>
      <vt:lpstr>So what do you care about?</vt:lpstr>
      <vt:lpstr>You care about your product.</vt:lpstr>
      <vt:lpstr>You care about your users</vt:lpstr>
      <vt:lpstr>You care about your team</vt:lpstr>
      <vt:lpstr>This has happened before.</vt:lpstr>
      <vt:lpstr>Building software is hard.</vt:lpstr>
      <vt:lpstr>Building software is hard.</vt:lpstr>
      <vt:lpstr>Teams building software is hard</vt:lpstr>
      <vt:lpstr>Microservices are about scaling teams.</vt:lpstr>
      <vt:lpstr>The ideal team is 5-6 people</vt:lpstr>
      <vt:lpstr>You can sit in one room.</vt:lpstr>
      <vt:lpstr>You can understand the code.</vt:lpstr>
      <vt:lpstr>You can understand the product</vt:lpstr>
      <vt:lpstr>You can understand each other</vt:lpstr>
      <vt:lpstr>You are all on the same team.</vt:lpstr>
      <vt:lpstr>But…</vt:lpstr>
      <vt:lpstr>Most projects require an army (eventually)</vt:lpstr>
      <vt:lpstr>But armies aren't usually agile</vt:lpstr>
      <vt:lpstr>And engineers are bad at following orders</vt:lpstr>
      <vt:lpstr>So what do we do?</vt:lpstr>
      <vt:lpstr>Fortunately, software is modular</vt:lpstr>
      <vt:lpstr>What pieces do we need?</vt:lpstr>
      <vt:lpstr>Planning to Scale</vt:lpstr>
      <vt:lpstr>Planning to Scale</vt:lpstr>
      <vt:lpstr>Planning to Scale</vt:lpstr>
      <vt:lpstr>Planning to Scale</vt:lpstr>
      <vt:lpstr>Planning to Scale</vt:lpstr>
      <vt:lpstr>Planning to Scale Teams</vt:lpstr>
      <vt:lpstr>Products are UX on top of APIs</vt:lpstr>
      <vt:lpstr>So how do we scale teams?</vt:lpstr>
      <vt:lpstr>Define boundaries</vt:lpstr>
      <vt:lpstr>Decouple</vt:lpstr>
      <vt:lpstr>Empower</vt:lpstr>
      <vt:lpstr>But…</vt:lpstr>
      <vt:lpstr>Ground Rules for APIs</vt:lpstr>
      <vt:lpstr>Deprecation Policy</vt:lpstr>
      <vt:lpstr>Documentation</vt:lpstr>
      <vt:lpstr>Quality of Service</vt:lpstr>
      <vt:lpstr>Teams interact via APIs</vt:lpstr>
      <vt:lpstr>Don’t ask, Don’t tell</vt:lpstr>
      <vt:lpstr>Trust No One</vt:lpstr>
      <vt:lpstr>No backdoors (dogfood your apis)</vt:lpstr>
      <vt:lpstr>But…</vt:lpstr>
      <vt:lpstr>PowerPoint Presentation</vt:lpstr>
      <vt:lpstr>PowerPoint Presentation</vt:lpstr>
      <vt:lpstr>PowerPoint Presentation</vt:lpstr>
      <vt:lpstr>You must establish core infrastructure</vt:lpstr>
      <vt:lpstr>Language(s)</vt:lpstr>
      <vt:lpstr>Packaging &amp; Deployment</vt:lpstr>
      <vt:lpstr>Continuous Testing and Delivery</vt:lpstr>
      <vt:lpstr>Monitoring Logging &amp; Alerts</vt:lpstr>
      <vt:lpstr>API &amp; RPC Infrastructure</vt:lpstr>
      <vt:lpstr>Identity Authorization &amp; Secrets</vt:lpstr>
      <vt:lpstr>Storage</vt:lpstr>
      <vt:lpstr>Analytics &amp; Experiments</vt:lpstr>
      <vt:lpstr>Summing Up</vt:lpstr>
      <vt:lpstr>Scale your team not your service</vt:lpstr>
      <vt:lpstr>Think in APIs</vt:lpstr>
      <vt:lpstr>Empower Individuals (&amp; individual teams)</vt:lpstr>
      <vt:lpstr>Build on shared infrastructure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Brendan Burns</dc:title>
  <dc:creator>Brendan Burns</dc:creator>
  <cp:lastModifiedBy>Brendan Burns</cp:lastModifiedBy>
  <cp:revision>2</cp:revision>
  <dcterms:created xsi:type="dcterms:W3CDTF">2020-07-17T22:22:06Z</dcterms:created>
  <dcterms:modified xsi:type="dcterms:W3CDTF">2020-07-28T21:34:54Z</dcterms:modified>
</cp:coreProperties>
</file>